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0058400" cy="7772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AB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3" d="100"/>
          <a:sy n="53" d="100"/>
        </p:scale>
        <p:origin x="1515" y="54"/>
      </p:cViewPr>
      <p:guideLst>
        <p:guide orient="horz" pos="2448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050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71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22272" y="352637"/>
            <a:ext cx="2488407" cy="75169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3562" y="352637"/>
            <a:ext cx="7301071" cy="75169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9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098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292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562" y="2054648"/>
            <a:ext cx="4894738" cy="5814907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5941" y="2054648"/>
            <a:ext cx="4894739" cy="5814907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1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827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130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37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836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304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0"/>
            <a:ext cx="9052560" cy="5129425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7A2EB-FF2C-D546-B22A-1CAA05FB6D48}" type="datetimeFigureOut">
              <a:rPr lang="en-US" smtClean="0"/>
              <a:t>12/3/2016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FAE90-A275-A64E-87CD-E683E938E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72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9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5989350"/>
            <a:ext cx="1005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rgbClr val="10ABE3"/>
                </a:solidFill>
              </a:rPr>
              <a:t>Společně jsme tak s ostatními školami, studenty a učiteli nacestovali během dvoudenní akce Skypeathon dohromady více jak 15 milionů virtuálních kilometrů.</a:t>
            </a:r>
            <a:endParaRPr lang="en-US" dirty="0">
              <a:solidFill>
                <a:srgbClr val="10ABE3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3318933" y="4535435"/>
            <a:ext cx="2574873" cy="24378"/>
          </a:xfrm>
          <a:prstGeom prst="line">
            <a:avLst/>
          </a:prstGeom>
          <a:ln>
            <a:solidFill>
              <a:srgbClr val="10AB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537197" y="5435602"/>
            <a:ext cx="3217336" cy="0"/>
          </a:xfrm>
          <a:prstGeom prst="line">
            <a:avLst/>
          </a:prstGeom>
          <a:ln>
            <a:solidFill>
              <a:srgbClr val="10AB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0" y="3898835"/>
            <a:ext cx="33189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cs-CZ" sz="2400" dirty="0">
                <a:solidFill>
                  <a:srgbClr val="10ABE3"/>
                </a:solidFill>
                <a:latin typeface="Segoe Light"/>
                <a:cs typeface="Segoe"/>
              </a:rPr>
              <a:t>Nacestovali jsme</a:t>
            </a:r>
            <a:endParaRPr lang="en-US" sz="2400" dirty="0">
              <a:solidFill>
                <a:srgbClr val="10ABE3"/>
              </a:solidFill>
              <a:latin typeface="Segoe Light"/>
              <a:cs typeface="Segoe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87616" y="3898835"/>
            <a:ext cx="3318934" cy="71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cs-CZ" sz="2400" dirty="0">
                <a:solidFill>
                  <a:srgbClr val="10ABE3"/>
                </a:solidFill>
                <a:latin typeface="Segoe Light"/>
                <a:cs typeface="Segoe"/>
              </a:rPr>
              <a:t>virtuálních kilometrů</a:t>
            </a:r>
            <a:endParaRPr lang="en-US" sz="2400" dirty="0">
              <a:solidFill>
                <a:srgbClr val="10ABE3"/>
              </a:solidFill>
              <a:latin typeface="Segoe Light"/>
              <a:cs typeface="Sego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784692"/>
            <a:ext cx="1811864" cy="716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cs-CZ" sz="2400" dirty="0">
                <a:solidFill>
                  <a:srgbClr val="10ABE3"/>
                </a:solidFill>
                <a:latin typeface="Segoe Light"/>
                <a:cs typeface="Segoe"/>
              </a:rPr>
              <a:t>z</a:t>
            </a:r>
            <a:endParaRPr lang="en-US" sz="2400" dirty="0">
              <a:solidFill>
                <a:srgbClr val="10ABE3"/>
              </a:solidFill>
              <a:latin typeface="Segoe Light"/>
              <a:cs typeface="Segoe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29200" y="4784692"/>
            <a:ext cx="611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cs-CZ" sz="2400" dirty="0">
                <a:solidFill>
                  <a:srgbClr val="10ABE3"/>
                </a:solidFill>
                <a:latin typeface="Segoe Light"/>
                <a:cs typeface="Segoe"/>
              </a:rPr>
              <a:t>d</a:t>
            </a:r>
            <a:r>
              <a:rPr lang="en-US" sz="2400" dirty="0">
                <a:solidFill>
                  <a:srgbClr val="10ABE3"/>
                </a:solidFill>
                <a:latin typeface="Segoe Light"/>
                <a:cs typeface="Segoe"/>
              </a:rPr>
              <a:t>o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811864" y="5435602"/>
            <a:ext cx="3217336" cy="0"/>
          </a:xfrm>
          <a:prstGeom prst="line">
            <a:avLst/>
          </a:prstGeom>
          <a:ln>
            <a:solidFill>
              <a:srgbClr val="10ABE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520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30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</vt:lpstr>
      <vt:lpstr>Segoe Light</vt:lpstr>
      <vt:lpstr>Office Theme</vt:lpstr>
      <vt:lpstr>PowerPoint Presentation</vt:lpstr>
    </vt:vector>
  </TitlesOfParts>
  <Company>New Honor Society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Wulf</dc:creator>
  <cp:lastModifiedBy>Karel Klatovsky</cp:lastModifiedBy>
  <cp:revision>7</cp:revision>
  <dcterms:created xsi:type="dcterms:W3CDTF">2016-10-24T21:34:38Z</dcterms:created>
  <dcterms:modified xsi:type="dcterms:W3CDTF">2016-12-03T15:40:46Z</dcterms:modified>
</cp:coreProperties>
</file>