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1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37A593C1-B5E0-465A-AB41-49AEF0359D84}" type="datetimeFigureOut">
              <a:rPr lang="de-DE" smtClean="0"/>
              <a:t>06.08.2010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3316751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7A593C1-B5E0-465A-AB41-49AEF0359D84}" type="datetimeFigureOut">
              <a:rPr lang="de-DE" smtClean="0"/>
              <a:t>06.08.2010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3807545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7A593C1-B5E0-465A-AB41-49AEF0359D84}" type="datetimeFigureOut">
              <a:rPr lang="de-DE" smtClean="0"/>
              <a:t>06.08.2010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4260241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7A593C1-B5E0-465A-AB41-49AEF0359D84}" type="datetimeFigureOut">
              <a:rPr lang="de-DE" smtClean="0"/>
              <a:t>06.08.2010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1727212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37A593C1-B5E0-465A-AB41-49AEF0359D84}" type="datetimeFigureOut">
              <a:rPr lang="de-DE" smtClean="0"/>
              <a:t>06.08.2010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2109663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37A593C1-B5E0-465A-AB41-49AEF0359D84}" type="datetimeFigureOut">
              <a:rPr lang="de-DE" smtClean="0"/>
              <a:t>06.08.2010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321500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7A593C1-B5E0-465A-AB41-49AEF0359D84}" type="datetimeFigureOut">
              <a:rPr lang="de-DE" smtClean="0"/>
              <a:t>06.08.2010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2541502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37A593C1-B5E0-465A-AB41-49AEF0359D84}" type="datetimeFigureOut">
              <a:rPr lang="de-DE" smtClean="0"/>
              <a:t>06.08.2010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135358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7A593C1-B5E0-465A-AB41-49AEF0359D84}" type="datetimeFigureOut">
              <a:rPr lang="de-DE" smtClean="0"/>
              <a:t>06.08.2010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1963881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37A593C1-B5E0-465A-AB41-49AEF0359D84}" type="datetimeFigureOut">
              <a:rPr lang="de-DE" smtClean="0"/>
              <a:t>06.08.2010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2023388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37A593C1-B5E0-465A-AB41-49AEF0359D84}" type="datetimeFigureOut">
              <a:rPr lang="de-DE" smtClean="0"/>
              <a:t>06.08.2010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FBA84A5-7C54-4CA2-93B5-8AB3C8E0BDBE}" type="slidenum">
              <a:rPr lang="de-DE" smtClean="0"/>
              <a:t>‹#›</a:t>
            </a:fld>
            <a:endParaRPr lang="de-DE"/>
          </a:p>
        </p:txBody>
      </p:sp>
    </p:spTree>
    <p:extLst>
      <p:ext uri="{BB962C8B-B14F-4D97-AF65-F5344CB8AC3E}">
        <p14:creationId xmlns:p14="http://schemas.microsoft.com/office/powerpoint/2010/main" val="513250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A593C1-B5E0-465A-AB41-49AEF0359D84}" type="datetimeFigureOut">
              <a:rPr lang="de-DE" smtClean="0"/>
              <a:t>06.08.2010</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BA84A5-7C54-4CA2-93B5-8AB3C8E0BDBE}" type="slidenum">
              <a:rPr lang="de-DE" smtClean="0"/>
              <a:t>‹#›</a:t>
            </a:fld>
            <a:endParaRPr lang="de-DE"/>
          </a:p>
        </p:txBody>
      </p:sp>
    </p:spTree>
    <p:extLst>
      <p:ext uri="{BB962C8B-B14F-4D97-AF65-F5344CB8AC3E}">
        <p14:creationId xmlns:p14="http://schemas.microsoft.com/office/powerpoint/2010/main" val="251015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188641"/>
            <a:ext cx="8784976" cy="3411810"/>
          </a:xfrm>
        </p:spPr>
        <p:txBody>
          <a:bodyPr>
            <a:normAutofit/>
          </a:bodyPr>
          <a:lstStyle/>
          <a:p>
            <a:r>
              <a:rPr lang="de-DE" sz="6600" b="1" i="1" dirty="0" smtClean="0">
                <a:solidFill>
                  <a:srgbClr val="C00000"/>
                </a:solidFill>
                <a:latin typeface="Vivaldi" pitchFamily="66" charset="0"/>
                <a:cs typeface="Gautami" pitchFamily="34" charset="0"/>
              </a:rPr>
              <a:t>Herzlich Willkommen</a:t>
            </a:r>
            <a:endParaRPr lang="de-DE" sz="6600" b="1" i="1" dirty="0">
              <a:solidFill>
                <a:srgbClr val="C00000"/>
              </a:solidFill>
              <a:latin typeface="Vivaldi" pitchFamily="66" charset="0"/>
              <a:cs typeface="Gautami" pitchFamily="34" charset="0"/>
            </a:endParaRPr>
          </a:p>
        </p:txBody>
      </p:sp>
      <p:sp>
        <p:nvSpPr>
          <p:cNvPr id="3" name="Untertitel 2"/>
          <p:cNvSpPr>
            <a:spLocks noGrp="1"/>
          </p:cNvSpPr>
          <p:nvPr>
            <p:ph type="subTitle" idx="1"/>
          </p:nvPr>
        </p:nvSpPr>
        <p:spPr>
          <a:xfrm>
            <a:off x="395536" y="2348880"/>
            <a:ext cx="8496944" cy="4032448"/>
          </a:xfrm>
        </p:spPr>
        <p:txBody>
          <a:bodyPr>
            <a:normAutofit fontScale="70000" lnSpcReduction="20000"/>
          </a:bodyPr>
          <a:lstStyle/>
          <a:p>
            <a:pPr algn="l"/>
            <a:r>
              <a:rPr lang="de-DE" dirty="0">
                <a:solidFill>
                  <a:schemeClr val="tx2">
                    <a:lumMod val="50000"/>
                  </a:schemeClr>
                </a:solidFill>
                <a:latin typeface="Comic Sans MS" pitchFamily="66" charset="0"/>
              </a:rPr>
              <a:t>Wir freuen uns, heute den Blog für </a:t>
            </a:r>
            <a:r>
              <a:rPr lang="de-DE" dirty="0" err="1">
                <a:solidFill>
                  <a:schemeClr val="tx2">
                    <a:lumMod val="50000"/>
                  </a:schemeClr>
                </a:solidFill>
                <a:latin typeface="Comic Sans MS" pitchFamily="66" charset="0"/>
              </a:rPr>
              <a:t>AX</a:t>
            </a:r>
            <a:r>
              <a:rPr lang="de-DE" dirty="0">
                <a:solidFill>
                  <a:schemeClr val="tx2">
                    <a:lumMod val="50000"/>
                  </a:schemeClr>
                </a:solidFill>
                <a:latin typeface="Comic Sans MS" pitchFamily="66" charset="0"/>
              </a:rPr>
              <a:t> </a:t>
            </a:r>
            <a:r>
              <a:rPr lang="de-DE" dirty="0" err="1">
                <a:solidFill>
                  <a:schemeClr val="tx2">
                    <a:lumMod val="50000"/>
                  </a:schemeClr>
                </a:solidFill>
                <a:latin typeface="Comic Sans MS" pitchFamily="66" charset="0"/>
              </a:rPr>
              <a:t>Finance</a:t>
            </a:r>
            <a:r>
              <a:rPr lang="de-DE" dirty="0">
                <a:solidFill>
                  <a:schemeClr val="tx2">
                    <a:lumMod val="50000"/>
                  </a:schemeClr>
                </a:solidFill>
                <a:latin typeface="Comic Sans MS" pitchFamily="66" charset="0"/>
              </a:rPr>
              <a:t> im deutschsprachigen Raum eröffnen zu können. Wir planen, in regelmäßigen Abständen Dokumentationen, Links und aktuelle Neuerungen zur Verfügung zu stellen. Dieser Blog soll ein Forum sein, in dem auch Ihre Beiträge, Anmerkungen und Anregungen ihren festen Platz haben. Unser Fokus liegt vor allem auf den </a:t>
            </a:r>
            <a:r>
              <a:rPr lang="de-DE" dirty="0" err="1">
                <a:solidFill>
                  <a:schemeClr val="tx2">
                    <a:lumMod val="50000"/>
                  </a:schemeClr>
                </a:solidFill>
                <a:latin typeface="Comic Sans MS" pitchFamily="66" charset="0"/>
              </a:rPr>
              <a:t>AX</a:t>
            </a:r>
            <a:r>
              <a:rPr lang="de-DE" dirty="0">
                <a:solidFill>
                  <a:schemeClr val="tx2">
                    <a:lumMod val="50000"/>
                  </a:schemeClr>
                </a:solidFill>
                <a:latin typeface="Comic Sans MS" pitchFamily="66" charset="0"/>
              </a:rPr>
              <a:t> </a:t>
            </a:r>
            <a:r>
              <a:rPr lang="de-DE" dirty="0" err="1">
                <a:solidFill>
                  <a:schemeClr val="tx2">
                    <a:lumMod val="50000"/>
                  </a:schemeClr>
                </a:solidFill>
                <a:latin typeface="Comic Sans MS" pitchFamily="66" charset="0"/>
              </a:rPr>
              <a:t>Finance</a:t>
            </a:r>
            <a:r>
              <a:rPr lang="de-DE" dirty="0">
                <a:solidFill>
                  <a:schemeClr val="tx2">
                    <a:lumMod val="50000"/>
                  </a:schemeClr>
                </a:solidFill>
                <a:latin typeface="Comic Sans MS" pitchFamily="66" charset="0"/>
              </a:rPr>
              <a:t> Themen aus und für Österreich, Schweiz und Deutschland.</a:t>
            </a:r>
          </a:p>
          <a:p>
            <a:pPr algn="l"/>
            <a:r>
              <a:rPr lang="de-DE" dirty="0">
                <a:solidFill>
                  <a:schemeClr val="tx2">
                    <a:lumMod val="50000"/>
                  </a:schemeClr>
                </a:solidFill>
                <a:latin typeface="Comic Sans MS" pitchFamily="66" charset="0"/>
              </a:rPr>
              <a:t>Unsere Beiträge werden vom gesamten Team erstellt, so dass wir hoffentlich bald mit einer Vielzahl von nützlichen und aktuellen Informationen, aber auch mit konstruktiver Diskussion eine Plattform zu haben, die man immer wieder gerne besucht.</a:t>
            </a:r>
          </a:p>
          <a:p>
            <a:pPr algn="l"/>
            <a:endParaRPr lang="de-DE" dirty="0">
              <a:solidFill>
                <a:schemeClr val="tx2">
                  <a:lumMod val="50000"/>
                </a:schemeClr>
              </a:solidFill>
              <a:latin typeface="Comic Sans MS" pitchFamily="66" charset="0"/>
            </a:endParaRPr>
          </a:p>
        </p:txBody>
      </p:sp>
      <p:pic>
        <p:nvPicPr>
          <p:cNvPr id="4" name="Grafik 3"/>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76672"/>
            <a:ext cx="936104" cy="864096"/>
          </a:xfrm>
          <a:prstGeom prst="rect">
            <a:avLst/>
          </a:prstGeom>
          <a:noFill/>
          <a:ln>
            <a:noFill/>
          </a:ln>
          <a:extLst/>
        </p:spPr>
      </p:pic>
    </p:spTree>
    <p:extLst>
      <p:ext uri="{BB962C8B-B14F-4D97-AF65-F5344CB8AC3E}">
        <p14:creationId xmlns:p14="http://schemas.microsoft.com/office/powerpoint/2010/main" val="2857598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188641"/>
            <a:ext cx="8784976" cy="3411810"/>
          </a:xfrm>
        </p:spPr>
        <p:txBody>
          <a:bodyPr>
            <a:normAutofit/>
          </a:bodyPr>
          <a:lstStyle/>
          <a:p>
            <a:r>
              <a:rPr lang="de-DE" sz="6600" b="1" i="1" dirty="0" smtClean="0">
                <a:solidFill>
                  <a:srgbClr val="C00000"/>
                </a:solidFill>
                <a:latin typeface="Vivaldi" pitchFamily="66" charset="0"/>
                <a:cs typeface="Gautami" pitchFamily="34" charset="0"/>
              </a:rPr>
              <a:t>Herzlich Willkommen</a:t>
            </a:r>
            <a:endParaRPr lang="de-DE" sz="6600" b="1" i="1" dirty="0">
              <a:solidFill>
                <a:srgbClr val="C00000"/>
              </a:solidFill>
              <a:latin typeface="Vivaldi" pitchFamily="66" charset="0"/>
              <a:cs typeface="Gautami" pitchFamily="34" charset="0"/>
            </a:endParaRPr>
          </a:p>
        </p:txBody>
      </p:sp>
      <p:sp>
        <p:nvSpPr>
          <p:cNvPr id="3" name="Untertitel 2"/>
          <p:cNvSpPr>
            <a:spLocks noGrp="1"/>
          </p:cNvSpPr>
          <p:nvPr>
            <p:ph type="subTitle" idx="1"/>
          </p:nvPr>
        </p:nvSpPr>
        <p:spPr>
          <a:xfrm>
            <a:off x="395536" y="2348880"/>
            <a:ext cx="8496944" cy="4032448"/>
          </a:xfrm>
        </p:spPr>
        <p:txBody>
          <a:bodyPr>
            <a:normAutofit/>
          </a:bodyPr>
          <a:lstStyle/>
          <a:p>
            <a:pPr algn="l"/>
            <a:r>
              <a:rPr lang="de-DE" sz="2200" dirty="0">
                <a:solidFill>
                  <a:schemeClr val="tx1"/>
                </a:solidFill>
                <a:latin typeface="Comic Sans MS" pitchFamily="66" charset="0"/>
              </a:rPr>
              <a:t>Wir planen, in Kürze eine kleine Vorstellung der einzelnen </a:t>
            </a:r>
            <a:r>
              <a:rPr lang="de-DE" sz="2200" dirty="0" smtClean="0">
                <a:solidFill>
                  <a:schemeClr val="tx1"/>
                </a:solidFill>
                <a:latin typeface="Comic Sans MS" pitchFamily="66" charset="0"/>
              </a:rPr>
              <a:t>Microsoft Dynamics </a:t>
            </a:r>
            <a:r>
              <a:rPr lang="de-DE" sz="2200" dirty="0" err="1" smtClean="0">
                <a:solidFill>
                  <a:schemeClr val="tx1"/>
                </a:solidFill>
                <a:latin typeface="Comic Sans MS" pitchFamily="66" charset="0"/>
              </a:rPr>
              <a:t>AX</a:t>
            </a:r>
            <a:r>
              <a:rPr lang="de-DE" sz="2200" dirty="0" smtClean="0">
                <a:solidFill>
                  <a:schemeClr val="tx1"/>
                </a:solidFill>
                <a:latin typeface="Comic Sans MS" pitchFamily="66" charset="0"/>
              </a:rPr>
              <a:t> </a:t>
            </a:r>
            <a:r>
              <a:rPr lang="de-DE" sz="2200" dirty="0">
                <a:solidFill>
                  <a:schemeClr val="tx1"/>
                </a:solidFill>
                <a:latin typeface="Comic Sans MS" pitchFamily="66" charset="0"/>
              </a:rPr>
              <a:t>FIN Support Engineers zu starten</a:t>
            </a:r>
            <a:r>
              <a:rPr lang="de-DE" sz="2200" dirty="0" smtClean="0">
                <a:solidFill>
                  <a:schemeClr val="tx1"/>
                </a:solidFill>
                <a:latin typeface="Comic Sans MS" pitchFamily="66" charset="0"/>
              </a:rPr>
              <a:t>. </a:t>
            </a:r>
          </a:p>
          <a:p>
            <a:pPr algn="l"/>
            <a:r>
              <a:rPr lang="de-DE" sz="2200" dirty="0" smtClean="0">
                <a:solidFill>
                  <a:schemeClr val="tx1"/>
                </a:solidFill>
                <a:latin typeface="Comic Sans MS" pitchFamily="66" charset="0"/>
              </a:rPr>
              <a:t>In Böblingen sind das:</a:t>
            </a:r>
          </a:p>
          <a:p>
            <a:pPr algn="l"/>
            <a:r>
              <a:rPr lang="de-DE" sz="2200" dirty="0" smtClean="0">
                <a:solidFill>
                  <a:schemeClr val="tx1"/>
                </a:solidFill>
                <a:latin typeface="Comic Sans MS" pitchFamily="66" charset="0"/>
              </a:rPr>
              <a:t>Petra Allegrini &amp; Ingeborg Heinrich</a:t>
            </a:r>
          </a:p>
          <a:p>
            <a:pPr algn="l"/>
            <a:endParaRPr lang="de-DE" sz="2200" dirty="0">
              <a:solidFill>
                <a:schemeClr val="tx1"/>
              </a:solidFill>
              <a:latin typeface="Comic Sans MS" pitchFamily="66" charset="0"/>
            </a:endParaRPr>
          </a:p>
          <a:p>
            <a:pPr algn="l"/>
            <a:r>
              <a:rPr lang="de-DE" sz="2200" dirty="0" smtClean="0">
                <a:solidFill>
                  <a:schemeClr val="tx1"/>
                </a:solidFill>
                <a:latin typeface="Comic Sans MS" pitchFamily="66" charset="0"/>
              </a:rPr>
              <a:t>In München (Unterschleißheim) sind wir zu viert:</a:t>
            </a:r>
          </a:p>
          <a:p>
            <a:pPr algn="l"/>
            <a:r>
              <a:rPr lang="de-DE" sz="2200" dirty="0" smtClean="0">
                <a:solidFill>
                  <a:schemeClr val="tx1"/>
                </a:solidFill>
                <a:latin typeface="Comic Sans MS" pitchFamily="66" charset="0"/>
              </a:rPr>
              <a:t>Carmen Edelmann, Anke Hampel, Bernadette Lehmann &amp; Claudia Schillinger-Isensee</a:t>
            </a:r>
            <a:endParaRPr lang="de-DE" sz="2200" dirty="0">
              <a:solidFill>
                <a:schemeClr val="tx1"/>
              </a:solidFill>
              <a:latin typeface="Comic Sans MS" pitchFamily="66" charset="0"/>
            </a:endParaRPr>
          </a:p>
          <a:p>
            <a:pPr algn="l"/>
            <a:endParaRPr lang="de-DE" dirty="0">
              <a:solidFill>
                <a:schemeClr val="tx2">
                  <a:lumMod val="50000"/>
                </a:schemeClr>
              </a:solidFill>
              <a:latin typeface="Comic Sans MS" pitchFamily="66" charset="0"/>
            </a:endParaRPr>
          </a:p>
        </p:txBody>
      </p:sp>
      <p:pic>
        <p:nvPicPr>
          <p:cNvPr id="4" name="Grafik 3"/>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76672"/>
            <a:ext cx="936104" cy="864096"/>
          </a:xfrm>
          <a:prstGeom prst="rect">
            <a:avLst/>
          </a:prstGeom>
          <a:noFill/>
          <a:ln>
            <a:noFill/>
          </a:ln>
          <a:extLst/>
        </p:spPr>
      </p:pic>
    </p:spTree>
    <p:extLst>
      <p:ext uri="{BB962C8B-B14F-4D97-AF65-F5344CB8AC3E}">
        <p14:creationId xmlns:p14="http://schemas.microsoft.com/office/powerpoint/2010/main" val="1509077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188641"/>
            <a:ext cx="8784976" cy="3411810"/>
          </a:xfrm>
        </p:spPr>
        <p:txBody>
          <a:bodyPr>
            <a:normAutofit/>
          </a:bodyPr>
          <a:lstStyle/>
          <a:p>
            <a:r>
              <a:rPr lang="de-DE" sz="6600" b="1" i="1" dirty="0" smtClean="0">
                <a:solidFill>
                  <a:srgbClr val="C00000"/>
                </a:solidFill>
                <a:latin typeface="Vivaldi" pitchFamily="66" charset="0"/>
                <a:cs typeface="Gautami" pitchFamily="34" charset="0"/>
              </a:rPr>
              <a:t>Herzlich Willkommen</a:t>
            </a:r>
            <a:endParaRPr lang="de-DE" sz="6600" b="1" i="1" dirty="0">
              <a:solidFill>
                <a:srgbClr val="C00000"/>
              </a:solidFill>
              <a:latin typeface="Vivaldi" pitchFamily="66" charset="0"/>
              <a:cs typeface="Gautami" pitchFamily="34" charset="0"/>
            </a:endParaRPr>
          </a:p>
        </p:txBody>
      </p:sp>
      <p:sp>
        <p:nvSpPr>
          <p:cNvPr id="3" name="Untertitel 2"/>
          <p:cNvSpPr>
            <a:spLocks noGrp="1"/>
          </p:cNvSpPr>
          <p:nvPr>
            <p:ph type="subTitle" idx="1"/>
          </p:nvPr>
        </p:nvSpPr>
        <p:spPr>
          <a:xfrm>
            <a:off x="395536" y="2348880"/>
            <a:ext cx="8496944" cy="4032448"/>
          </a:xfrm>
        </p:spPr>
        <p:txBody>
          <a:bodyPr>
            <a:normAutofit/>
          </a:bodyPr>
          <a:lstStyle/>
          <a:p>
            <a:r>
              <a:rPr lang="de-DE" sz="2400" dirty="0">
                <a:solidFill>
                  <a:schemeClr val="tx1"/>
                </a:solidFill>
                <a:latin typeface="Comic Sans MS" pitchFamily="66" charset="0"/>
              </a:rPr>
              <a:t>Wir freuen uns sehr, wenn Sie unseren Blog besuchen!</a:t>
            </a:r>
          </a:p>
          <a:p>
            <a:r>
              <a:rPr lang="de-DE" sz="2400" dirty="0">
                <a:solidFill>
                  <a:schemeClr val="tx1"/>
                </a:solidFill>
                <a:latin typeface="Comic Sans MS" pitchFamily="66" charset="0"/>
              </a:rPr>
              <a:t> </a:t>
            </a:r>
          </a:p>
          <a:p>
            <a:r>
              <a:rPr lang="de-DE" sz="2400" dirty="0">
                <a:solidFill>
                  <a:schemeClr val="tx1"/>
                </a:solidFill>
                <a:latin typeface="Comic Sans MS" pitchFamily="66" charset="0"/>
              </a:rPr>
              <a:t>Ihr </a:t>
            </a:r>
            <a:r>
              <a:rPr lang="de-DE" sz="2400" dirty="0" smtClean="0">
                <a:solidFill>
                  <a:schemeClr val="tx1"/>
                </a:solidFill>
                <a:latin typeface="Comic Sans MS" pitchFamily="66" charset="0"/>
              </a:rPr>
              <a:t>Microsoft Dynamics </a:t>
            </a:r>
            <a:r>
              <a:rPr lang="de-DE" sz="2400" dirty="0" err="1" smtClean="0">
                <a:solidFill>
                  <a:schemeClr val="tx1"/>
                </a:solidFill>
                <a:latin typeface="Comic Sans MS" pitchFamily="66" charset="0"/>
              </a:rPr>
              <a:t>AX</a:t>
            </a:r>
            <a:r>
              <a:rPr lang="de-DE" sz="2400" dirty="0" smtClean="0">
                <a:solidFill>
                  <a:schemeClr val="tx1"/>
                </a:solidFill>
                <a:latin typeface="Comic Sans MS" pitchFamily="66" charset="0"/>
              </a:rPr>
              <a:t> </a:t>
            </a:r>
            <a:r>
              <a:rPr lang="de-DE" sz="2400" dirty="0">
                <a:solidFill>
                  <a:schemeClr val="tx1"/>
                </a:solidFill>
                <a:latin typeface="Comic Sans MS" pitchFamily="66" charset="0"/>
              </a:rPr>
              <a:t>FIN Team </a:t>
            </a:r>
          </a:p>
          <a:p>
            <a:r>
              <a:rPr lang="de-DE" sz="2400" dirty="0" smtClean="0">
                <a:solidFill>
                  <a:schemeClr val="tx1"/>
                </a:solidFill>
                <a:latin typeface="Chiller" pitchFamily="82" charset="0"/>
                <a:cs typeface="Traditional Arabic" pitchFamily="18" charset="-78"/>
              </a:rPr>
              <a:t>Petra, Ingeborg, Anke, Carmen, </a:t>
            </a:r>
            <a:r>
              <a:rPr lang="de-DE" sz="2400" dirty="0">
                <a:solidFill>
                  <a:schemeClr val="tx1"/>
                </a:solidFill>
                <a:latin typeface="Chiller" pitchFamily="82" charset="0"/>
                <a:cs typeface="Traditional Arabic" pitchFamily="18" charset="-78"/>
              </a:rPr>
              <a:t>Bernadette </a:t>
            </a:r>
            <a:r>
              <a:rPr lang="de-DE" sz="2400" dirty="0" smtClean="0">
                <a:solidFill>
                  <a:schemeClr val="tx1"/>
                </a:solidFill>
                <a:latin typeface="Chiller" pitchFamily="82" charset="0"/>
                <a:cs typeface="Traditional Arabic" pitchFamily="18" charset="-78"/>
              </a:rPr>
              <a:t>und Claudia</a:t>
            </a:r>
            <a:endParaRPr lang="de-DE" dirty="0">
              <a:solidFill>
                <a:schemeClr val="tx1"/>
              </a:solidFill>
              <a:latin typeface="Chiller" pitchFamily="82" charset="0"/>
              <a:cs typeface="Traditional Arabic" pitchFamily="18" charset="-78"/>
            </a:endParaRPr>
          </a:p>
        </p:txBody>
      </p:sp>
      <p:pic>
        <p:nvPicPr>
          <p:cNvPr id="4" name="Grafik 3"/>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76672"/>
            <a:ext cx="936104" cy="864096"/>
          </a:xfrm>
          <a:prstGeom prst="rect">
            <a:avLst/>
          </a:prstGeom>
          <a:noFill/>
          <a:ln>
            <a:noFill/>
          </a:ln>
          <a:extLst/>
        </p:spPr>
      </p:pic>
    </p:spTree>
    <p:extLst>
      <p:ext uri="{BB962C8B-B14F-4D97-AF65-F5344CB8AC3E}">
        <p14:creationId xmlns:p14="http://schemas.microsoft.com/office/powerpoint/2010/main" val="381895776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180</Words>
  <Application>Microsoft Office PowerPoint</Application>
  <PresentationFormat>On-screen Show (4:3)</PresentationFormat>
  <Paragraphs>15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Larissa</vt:lpstr>
      <vt:lpstr>Herzlich Willkommen</vt:lpstr>
      <vt:lpstr>Herzlich Willkommen</vt:lpstr>
      <vt:lpstr>Herzlich Willkommen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Herzlich Willkommen</dc:title>
  <dc:creator>claudsi</dc:creator>
  <cp:lastModifiedBy>Claudia Schillinger-Isensee</cp:lastModifiedBy>
  <cp:revision>2</cp:revision>
  <dcterms:created xsi:type="dcterms:W3CDTF">2010-06-18T07:10:50Z</dcterms:created>
  <dcterms:modified xsi:type="dcterms:W3CDTF">2010-08-06T05:50:55Z</dcterms:modified>
</cp:coreProperties>
</file>