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60" r:id="rId2"/>
    <p:sldId id="262" r:id="rId3"/>
    <p:sldId id="261" r:id="rId4"/>
    <p:sldId id="257" r:id="rId5"/>
    <p:sldId id="265" r:id="rId6"/>
    <p:sldId id="26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33" autoAdjust="0"/>
    <p:restoredTop sz="94660"/>
  </p:normalViewPr>
  <p:slideViewPr>
    <p:cSldViewPr showGuides="1">
      <p:cViewPr>
        <p:scale>
          <a:sx n="98" d="100"/>
          <a:sy n="98" d="100"/>
        </p:scale>
        <p:origin x="-1308" y="-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F7BE-50B4-4A8A-BA2D-375FAFE0A9D4}" type="datetimeFigureOut">
              <a:rPr lang="en-US" smtClean="0"/>
              <a:t>4/26/2013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D09E3-38BB-4459-84B3-F83DE6221D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332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F7BE-50B4-4A8A-BA2D-375FAFE0A9D4}" type="datetimeFigureOut">
              <a:rPr lang="en-US" smtClean="0"/>
              <a:t>4/26/2013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D09E3-38BB-4459-84B3-F83DE6221D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542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F7BE-50B4-4A8A-BA2D-375FAFE0A9D4}" type="datetimeFigureOut">
              <a:rPr lang="en-US" smtClean="0"/>
              <a:t>4/26/2013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D09E3-38BB-4459-84B3-F83DE6221D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937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F7BE-50B4-4A8A-BA2D-375FAFE0A9D4}" type="datetimeFigureOut">
              <a:rPr lang="en-US" smtClean="0"/>
              <a:t>4/26/2013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D09E3-38BB-4459-84B3-F83DE6221D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32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F7BE-50B4-4A8A-BA2D-375FAFE0A9D4}" type="datetimeFigureOut">
              <a:rPr lang="en-US" smtClean="0"/>
              <a:t>4/26/2013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D09E3-38BB-4459-84B3-F83DE6221D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63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F7BE-50B4-4A8A-BA2D-375FAFE0A9D4}" type="datetimeFigureOut">
              <a:rPr lang="en-US" smtClean="0"/>
              <a:t>4/26/2013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D09E3-38BB-4459-84B3-F83DE6221D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883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F7BE-50B4-4A8A-BA2D-375FAFE0A9D4}" type="datetimeFigureOut">
              <a:rPr lang="en-US" smtClean="0"/>
              <a:t>4/26/2013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D09E3-38BB-4459-84B3-F83DE6221D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3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F7BE-50B4-4A8A-BA2D-375FAFE0A9D4}" type="datetimeFigureOut">
              <a:rPr lang="en-US" smtClean="0"/>
              <a:t>4/26/2013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D09E3-38BB-4459-84B3-F83DE6221D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551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F7BE-50B4-4A8A-BA2D-375FAFE0A9D4}" type="datetimeFigureOut">
              <a:rPr lang="en-US" smtClean="0"/>
              <a:t>4/26/2013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D09E3-38BB-4459-84B3-F83DE6221D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692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F7BE-50B4-4A8A-BA2D-375FAFE0A9D4}" type="datetimeFigureOut">
              <a:rPr lang="en-US" smtClean="0"/>
              <a:t>4/26/2013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D09E3-38BB-4459-84B3-F83DE6221D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663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2F7BE-50B4-4A8A-BA2D-375FAFE0A9D4}" type="datetimeFigureOut">
              <a:rPr lang="en-US" smtClean="0"/>
              <a:t>4/26/2013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D09E3-38BB-4459-84B3-F83DE6221D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050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2F7BE-50B4-4A8A-BA2D-375FAFE0A9D4}" type="datetimeFigureOut">
              <a:rPr lang="en-US" smtClean="0"/>
              <a:t>4/26/2013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D09E3-38BB-4459-84B3-F83DE6221D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067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Connector 38"/>
          <p:cNvCxnSpPr/>
          <p:nvPr/>
        </p:nvCxnSpPr>
        <p:spPr>
          <a:xfrm>
            <a:off x="6705600" y="2489823"/>
            <a:ext cx="0" cy="1164003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344852" y="5378130"/>
            <a:ext cx="103632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7" name="Picture 3" descr="C:\DOCS\SharePoint\Videos\Icons\Windows Serv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129" y="4786640"/>
            <a:ext cx="1175576" cy="117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Connector 13"/>
          <p:cNvCxnSpPr/>
          <p:nvPr/>
        </p:nvCxnSpPr>
        <p:spPr>
          <a:xfrm>
            <a:off x="6705600" y="1122010"/>
            <a:ext cx="0" cy="1164003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484210" y="2649773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495800" y="1332941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37987" y="742391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DC1 and APP1</a:t>
            </a:r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61772" y="4463730"/>
            <a:ext cx="1828800" cy="18288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Organization intranet and the Internet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733030" y="1125284"/>
            <a:ext cx="909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10.0.0.0/24</a:t>
            </a:r>
            <a:endParaRPr lang="en-US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6947915" y="830605"/>
            <a:ext cx="2064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Corpnet virtual switch</a:t>
            </a:r>
            <a:endParaRPr lang="en-US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2769714" y="5828806"/>
            <a:ext cx="1747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Hyper-V server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76200" y="190271"/>
            <a:ext cx="25411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Base Configuration</a:t>
            </a:r>
            <a:endParaRPr lang="en-US" sz="3200" dirty="0"/>
          </a:p>
        </p:txBody>
      </p:sp>
      <p:pic>
        <p:nvPicPr>
          <p:cNvPr id="4" name="Picture 2" descr="C:\DOCS\SharePoint\Videos\Icons\Virtual Machin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948" y="1031640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5" name="Straight Connector 34"/>
          <p:cNvCxnSpPr/>
          <p:nvPr/>
        </p:nvCxnSpPr>
        <p:spPr>
          <a:xfrm>
            <a:off x="4495800" y="2209813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50" y="2043435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6909646" y="3713928"/>
            <a:ext cx="2064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Internet virtual switch</a:t>
            </a:r>
            <a:endParaRPr lang="en-US" sz="1400" dirty="0"/>
          </a:p>
        </p:txBody>
      </p:sp>
      <p:cxnSp>
        <p:nvCxnSpPr>
          <p:cNvPr id="46" name="Straight Connector 45"/>
          <p:cNvCxnSpPr/>
          <p:nvPr/>
        </p:nvCxnSpPr>
        <p:spPr>
          <a:xfrm>
            <a:off x="4495800" y="3526573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7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50" y="3154278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3434876" y="3391284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INET1</a:t>
            </a:r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6684264" y="3225713"/>
            <a:ext cx="11448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131.107.0.0/24</a:t>
            </a:r>
            <a:endParaRPr lang="en-US" sz="1200" dirty="0"/>
          </a:p>
        </p:txBody>
      </p:sp>
      <p:pic>
        <p:nvPicPr>
          <p:cNvPr id="63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917" y="4100896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3222129" y="4337902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CLIENT1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353121" y="2305157"/>
            <a:ext cx="814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EDGE1</a:t>
            </a:r>
            <a:endParaRPr lang="en-US" dirty="0"/>
          </a:p>
        </p:txBody>
      </p:sp>
      <p:pic>
        <p:nvPicPr>
          <p:cNvPr id="37" name="Picture 2" descr="C:\DOCS\SharePoint\Videos\Icons\NI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157" y="5189622"/>
            <a:ext cx="377015" cy="37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792" y="3597342"/>
            <a:ext cx="520436" cy="572478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792" y="565904"/>
            <a:ext cx="520436" cy="572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54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>
          <a:xfrm>
            <a:off x="3611880" y="4953000"/>
            <a:ext cx="103632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7" name="Picture 3" descr="C:\DOCS\SharePoint\Videos\Icons\Windows Serv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157" y="4361510"/>
            <a:ext cx="1175576" cy="117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Connector 13"/>
          <p:cNvCxnSpPr>
            <a:stCxn id="52" idx="2"/>
          </p:cNvCxnSpPr>
          <p:nvPr/>
        </p:nvCxnSpPr>
        <p:spPr>
          <a:xfrm flipH="1">
            <a:off x="4030991" y="2144310"/>
            <a:ext cx="6612" cy="2799201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030991" y="2776773"/>
            <a:ext cx="1633742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156975" y="2141235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DC1 and APP1</a:t>
            </a:r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1828800" y="4038600"/>
            <a:ext cx="1828800" cy="18288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Organization intranet and the Internet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71185" y="1402571"/>
            <a:ext cx="14962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mtClean="0"/>
              <a:t>Physical network adapter</a:t>
            </a:r>
          </a:p>
          <a:p>
            <a:r>
              <a:rPr lang="en-US" sz="1400" smtClean="0"/>
              <a:t>virtual </a:t>
            </a:r>
            <a:r>
              <a:rPr lang="en-US" sz="1400" dirty="0" smtClean="0"/>
              <a:t>switch</a:t>
            </a:r>
            <a:endParaRPr lang="en-US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4036742" y="5403676"/>
            <a:ext cx="1747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Hyper-V server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76200" y="190271"/>
            <a:ext cx="254111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/>
              <a:t>Base Configuration for Public Cloud</a:t>
            </a:r>
            <a:endParaRPr lang="en-US" sz="3200" dirty="0"/>
          </a:p>
        </p:txBody>
      </p:sp>
      <p:pic>
        <p:nvPicPr>
          <p:cNvPr id="4" name="Picture 2" descr="C:\DOCS\SharePoint\Videos\Icons\Virtual Machin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429163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5187678" y="4270541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CLIENT1</a:t>
            </a:r>
            <a:endParaRPr lang="en-US" dirty="0"/>
          </a:p>
        </p:txBody>
      </p:sp>
      <p:pic>
        <p:nvPicPr>
          <p:cNvPr id="37" name="Picture 2" descr="C:\DOCS\SharePoint\Videos\Icons\NI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185" y="4764492"/>
            <a:ext cx="377015" cy="37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385" y="1571832"/>
            <a:ext cx="520436" cy="572478"/>
          </a:xfrm>
          <a:prstGeom prst="rect">
            <a:avLst/>
          </a:prstGeom>
        </p:spPr>
      </p:pic>
      <p:cxnSp>
        <p:nvCxnSpPr>
          <p:cNvPr id="30" name="Straight Connector 29"/>
          <p:cNvCxnSpPr/>
          <p:nvPr/>
        </p:nvCxnSpPr>
        <p:spPr>
          <a:xfrm>
            <a:off x="4030991" y="4054415"/>
            <a:ext cx="1633742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3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920" y="3538773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62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 bwMode="auto">
          <a:xfrm>
            <a:off x="3251316" y="2473773"/>
            <a:ext cx="3946822" cy="10740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182880" tIns="182880" rIns="182880" bIns="45718" numCol="1" rtlCol="0" anchor="t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endParaRPr lang="en-US" sz="22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Condensed" pitchFamily="34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2344852" y="5148141"/>
            <a:ext cx="103632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7" name="Picture 3" descr="C:\DOCS\SharePoint\Videos\Icons\Windows Serv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129" y="4556651"/>
            <a:ext cx="1175576" cy="117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Connector 13"/>
          <p:cNvCxnSpPr/>
          <p:nvPr/>
        </p:nvCxnSpPr>
        <p:spPr>
          <a:xfrm>
            <a:off x="6716097" y="1776387"/>
            <a:ext cx="0" cy="2599127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506297" y="1987318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43091" y="1396768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DC1</a:t>
            </a:r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61772" y="4233741"/>
            <a:ext cx="1828800" cy="18288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Organization intranet and the Internet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743527" y="1779661"/>
            <a:ext cx="909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10.0.0.0/24</a:t>
            </a:r>
            <a:endParaRPr lang="en-US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6958412" y="1484982"/>
            <a:ext cx="2064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Corpnet virtual switch</a:t>
            </a:r>
            <a:endParaRPr lang="en-US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2769714" y="5598817"/>
            <a:ext cx="1747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Hyper-V server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76200" y="190271"/>
            <a:ext cx="25411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/>
              <a:t>SharePoint </a:t>
            </a:r>
            <a:r>
              <a:rPr lang="en-US" sz="3200" smtClean="0"/>
              <a:t>Server 2013 3-tier </a:t>
            </a:r>
            <a:r>
              <a:rPr lang="en-US" sz="3200" dirty="0" smtClean="0"/>
              <a:t>farm</a:t>
            </a:r>
            <a:endParaRPr lang="en-US" sz="3200" dirty="0"/>
          </a:p>
        </p:txBody>
      </p:sp>
      <p:sp>
        <p:nvSpPr>
          <p:cNvPr id="64" name="TextBox 63"/>
          <p:cNvSpPr txBox="1"/>
          <p:nvPr/>
        </p:nvSpPr>
        <p:spPr>
          <a:xfrm>
            <a:off x="3849929" y="3505214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CLIENT1</a:t>
            </a:r>
            <a:endParaRPr lang="en-US" dirty="0"/>
          </a:p>
        </p:txBody>
      </p:sp>
      <p:pic>
        <p:nvPicPr>
          <p:cNvPr id="37" name="Picture 2" descr="C:\DOCS\SharePoint\Videos\Icons\NI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157" y="4959633"/>
            <a:ext cx="377015" cy="37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89" y="1220281"/>
            <a:ext cx="520436" cy="572478"/>
          </a:xfrm>
          <a:prstGeom prst="rect">
            <a:avLst/>
          </a:prstGeom>
        </p:spPr>
      </p:pic>
      <p:pic>
        <p:nvPicPr>
          <p:cNvPr id="4100" name="Picture 4" descr="C:\DOCS\SharePoint\Videos\Icons\Virtual Machine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171" y="1653292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3251316" y="2493582"/>
            <a:ext cx="1909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WFE1, APP1, SQL1</a:t>
            </a:r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4494707" y="3083060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494707" y="4219851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3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981" y="3779278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S\SharePoint\Videos\Icons\Virtual Machine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304" y="2678248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 rot="16200000">
            <a:off x="6407966" y="2789916"/>
            <a:ext cx="10848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Three-tier </a:t>
            </a:r>
            <a:r>
              <a:rPr lang="en-US" sz="11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farm</a:t>
            </a:r>
            <a:endParaRPr lang="en-US" sz="11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46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Connector 38"/>
          <p:cNvCxnSpPr/>
          <p:nvPr/>
        </p:nvCxnSpPr>
        <p:spPr>
          <a:xfrm>
            <a:off x="6705600" y="1954920"/>
            <a:ext cx="0" cy="193128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311883" y="5732227"/>
            <a:ext cx="10363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7" name="Picture 3" descr="C:\DOCS\SharePoint\Videos\Icons\Windows Serv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160" y="5140737"/>
            <a:ext cx="1175576" cy="117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Connector 13"/>
          <p:cNvCxnSpPr/>
          <p:nvPr/>
        </p:nvCxnSpPr>
        <p:spPr>
          <a:xfrm>
            <a:off x="6705600" y="587107"/>
            <a:ext cx="0" cy="1164003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484210" y="2114870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495800" y="798038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235450" y="172993"/>
            <a:ext cx="1763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mtClean="0"/>
              <a:t>DC1, APP1, APP2</a:t>
            </a:r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28803" y="4817827"/>
            <a:ext cx="1828800" cy="18288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Organization intranet and the Internet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733030" y="590381"/>
            <a:ext cx="909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10.0.0.0/24</a:t>
            </a:r>
            <a:endParaRPr lang="en-US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6907108" y="238265"/>
            <a:ext cx="2064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Corpnet virtual switch</a:t>
            </a:r>
            <a:endParaRPr lang="en-US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2736745" y="6182903"/>
            <a:ext cx="1747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Hyper-V server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228600" y="348109"/>
            <a:ext cx="2286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/>
              <a:t>DirectAccess Single Server Setup with Mixed IPv4 and IPv6</a:t>
            </a:r>
            <a:endParaRPr lang="en-US" sz="3200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4495800" y="1674910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50" y="1466790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7185102" y="2092377"/>
            <a:ext cx="2064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mtClean="0"/>
              <a:t>Internet </a:t>
            </a:r>
            <a:r>
              <a:rPr lang="en-US" sz="1400" dirty="0" smtClean="0"/>
              <a:t>virtual switch</a:t>
            </a:r>
            <a:endParaRPr lang="en-US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3353123" y="1745538"/>
            <a:ext cx="814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mtClean="0"/>
              <a:t>EDGE1</a:t>
            </a:r>
            <a:endParaRPr lang="en-US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6705600" y="4065816"/>
            <a:ext cx="1" cy="714506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4484210" y="4253092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495800" y="3719692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7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50" y="3553314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6936325" y="4935804"/>
            <a:ext cx="2064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mtClean="0"/>
              <a:t>Homenet </a:t>
            </a:r>
            <a:r>
              <a:rPr lang="en-US" sz="1400" dirty="0" smtClean="0"/>
              <a:t>virtual switch</a:t>
            </a:r>
            <a:endParaRPr lang="en-US" sz="1400" dirty="0"/>
          </a:p>
        </p:txBody>
      </p:sp>
      <p:sp>
        <p:nvSpPr>
          <p:cNvPr id="50" name="TextBox 49"/>
          <p:cNvSpPr txBox="1"/>
          <p:nvPr/>
        </p:nvSpPr>
        <p:spPr>
          <a:xfrm>
            <a:off x="3489763" y="3790320"/>
            <a:ext cx="678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mtClean="0"/>
              <a:t>NAT1</a:t>
            </a:r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6684264" y="2411430"/>
            <a:ext cx="11448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131.107.0.0/24</a:t>
            </a:r>
            <a:endParaRPr lang="en-US" sz="1200" dirty="0"/>
          </a:p>
        </p:txBody>
      </p:sp>
      <p:pic>
        <p:nvPicPr>
          <p:cNvPr id="63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232" y="4780322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4063444" y="5017328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CLIENT1</a:t>
            </a:r>
            <a:endParaRPr lang="en-US" dirty="0"/>
          </a:p>
        </p:txBody>
      </p:sp>
      <p:pic>
        <p:nvPicPr>
          <p:cNvPr id="65" name="Picture 2" descr="C:\DOCS\SharePoint\Videos\Icons\NI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188" y="5540017"/>
            <a:ext cx="377015" cy="37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260" y="1892661"/>
            <a:ext cx="520436" cy="572478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382" y="4780322"/>
            <a:ext cx="520436" cy="572478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046" y="71420"/>
            <a:ext cx="520436" cy="572478"/>
          </a:xfrm>
          <a:prstGeom prst="rect">
            <a:avLst/>
          </a:prstGeom>
        </p:spPr>
      </p:pic>
      <p:cxnSp>
        <p:nvCxnSpPr>
          <p:cNvPr id="51" name="Straight Connector 50"/>
          <p:cNvCxnSpPr/>
          <p:nvPr/>
        </p:nvCxnSpPr>
        <p:spPr>
          <a:xfrm>
            <a:off x="4495800" y="2842422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2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50" y="2470127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3434876" y="2707133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INET1</a:t>
            </a:r>
            <a:endParaRPr lang="en-US" dirty="0"/>
          </a:p>
        </p:txBody>
      </p:sp>
      <p:pic>
        <p:nvPicPr>
          <p:cNvPr id="1026" name="Picture 2" descr="C:\DOCS\SharePoint\Videos\Icons\Virtual Machine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450" y="392153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877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Connector 38"/>
          <p:cNvCxnSpPr/>
          <p:nvPr/>
        </p:nvCxnSpPr>
        <p:spPr>
          <a:xfrm>
            <a:off x="6705600" y="1954920"/>
            <a:ext cx="0" cy="1164003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311883" y="5732227"/>
            <a:ext cx="10363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7" name="Picture 3" descr="C:\DOCS\SharePoint\Videos\Icons\Windows Serv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160" y="5140737"/>
            <a:ext cx="1175576" cy="117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Connector 13"/>
          <p:cNvCxnSpPr/>
          <p:nvPr/>
        </p:nvCxnSpPr>
        <p:spPr>
          <a:xfrm>
            <a:off x="6705600" y="587107"/>
            <a:ext cx="0" cy="1164003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484210" y="2114870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495800" y="798038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37987" y="207488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DC1 and APP1</a:t>
            </a:r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28803" y="4817827"/>
            <a:ext cx="1828800" cy="18288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Organization intranet and the Internet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733030" y="590381"/>
            <a:ext cx="909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10.0.0.0/24</a:t>
            </a:r>
            <a:endParaRPr lang="en-US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6907108" y="238265"/>
            <a:ext cx="2064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Corpnet virtual switch</a:t>
            </a:r>
            <a:endParaRPr lang="en-US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2736745" y="6182903"/>
            <a:ext cx="1747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Hyper-V server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228600" y="348109"/>
            <a:ext cx="24276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Branch Office</a:t>
            </a:r>
            <a:endParaRPr lang="en-US" sz="3200" dirty="0"/>
          </a:p>
        </p:txBody>
      </p:sp>
      <p:pic>
        <p:nvPicPr>
          <p:cNvPr id="4" name="Picture 2" descr="C:\DOCS\SharePoint\Videos\Icons\Virtual Machin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948" y="496737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5" name="Straight Connector 34"/>
          <p:cNvCxnSpPr/>
          <p:nvPr/>
        </p:nvCxnSpPr>
        <p:spPr>
          <a:xfrm>
            <a:off x="4495800" y="1674910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50" y="1508532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7185102" y="1940869"/>
            <a:ext cx="2064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Wannet virtual switch</a:t>
            </a:r>
            <a:endParaRPr lang="en-US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3506049" y="1745538"/>
            <a:ext cx="661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RTR1</a:t>
            </a:r>
            <a:endParaRPr lang="en-US" dirty="0"/>
          </a:p>
        </p:txBody>
      </p:sp>
      <p:cxnSp>
        <p:nvCxnSpPr>
          <p:cNvPr id="44" name="Straight Connector 43"/>
          <p:cNvCxnSpPr/>
          <p:nvPr/>
        </p:nvCxnSpPr>
        <p:spPr>
          <a:xfrm>
            <a:off x="6705600" y="3351310"/>
            <a:ext cx="0" cy="1429012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4484210" y="3525070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495800" y="2991670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7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50" y="2825292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6936325" y="4935804"/>
            <a:ext cx="2064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Branchnet virtual switch</a:t>
            </a:r>
            <a:endParaRPr lang="en-US" sz="1400" dirty="0"/>
          </a:p>
        </p:txBody>
      </p:sp>
      <p:sp>
        <p:nvSpPr>
          <p:cNvPr id="50" name="TextBox 49"/>
          <p:cNvSpPr txBox="1"/>
          <p:nvPr/>
        </p:nvSpPr>
        <p:spPr>
          <a:xfrm>
            <a:off x="3506049" y="3062298"/>
            <a:ext cx="661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RTR2</a:t>
            </a:r>
            <a:endParaRPr lang="en-US" dirty="0"/>
          </a:p>
        </p:txBody>
      </p:sp>
      <p:cxnSp>
        <p:nvCxnSpPr>
          <p:cNvPr id="54" name="Straight Connector 53"/>
          <p:cNvCxnSpPr/>
          <p:nvPr/>
        </p:nvCxnSpPr>
        <p:spPr>
          <a:xfrm>
            <a:off x="4484210" y="4277807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5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50" y="3856135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Box 55"/>
          <p:cNvSpPr txBox="1"/>
          <p:nvPr/>
        </p:nvSpPr>
        <p:spPr>
          <a:xfrm>
            <a:off x="3221036" y="4093141"/>
            <a:ext cx="946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BOAPP1</a:t>
            </a:r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6684264" y="2259922"/>
            <a:ext cx="11448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192.168.1.0/24</a:t>
            </a:r>
            <a:endParaRPr lang="en-US" sz="1200" dirty="0"/>
          </a:p>
        </p:txBody>
      </p:sp>
      <p:sp>
        <p:nvSpPr>
          <p:cNvPr id="62" name="TextBox 61"/>
          <p:cNvSpPr txBox="1"/>
          <p:nvPr/>
        </p:nvSpPr>
        <p:spPr>
          <a:xfrm>
            <a:off x="6733029" y="4503323"/>
            <a:ext cx="909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10.2.0.0/24</a:t>
            </a:r>
            <a:endParaRPr lang="en-US" sz="1200" dirty="0"/>
          </a:p>
        </p:txBody>
      </p:sp>
      <p:pic>
        <p:nvPicPr>
          <p:cNvPr id="63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232" y="4780322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4063444" y="5017328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CLIENT1</a:t>
            </a:r>
            <a:endParaRPr lang="en-US" dirty="0"/>
          </a:p>
        </p:txBody>
      </p:sp>
      <p:pic>
        <p:nvPicPr>
          <p:cNvPr id="65" name="Picture 2" descr="C:\DOCS\SharePoint\Videos\Icons\NIC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188" y="5540017"/>
            <a:ext cx="377015" cy="37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260" y="1741153"/>
            <a:ext cx="520436" cy="572478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382" y="4780322"/>
            <a:ext cx="520436" cy="572478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046" y="71420"/>
            <a:ext cx="520436" cy="572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44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Connector 38"/>
          <p:cNvCxnSpPr/>
          <p:nvPr/>
        </p:nvCxnSpPr>
        <p:spPr>
          <a:xfrm>
            <a:off x="6405366" y="3063906"/>
            <a:ext cx="0" cy="1164003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044618" y="5952213"/>
            <a:ext cx="103632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7" name="Picture 3" descr="C:\DOCS\SharePoint\Videos\Icons\Windows Serv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895" y="5360723"/>
            <a:ext cx="1175576" cy="117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Connector 13"/>
          <p:cNvCxnSpPr/>
          <p:nvPr/>
        </p:nvCxnSpPr>
        <p:spPr>
          <a:xfrm>
            <a:off x="6405366" y="1135450"/>
            <a:ext cx="0" cy="1724646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183976" y="3223856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195566" y="1977858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204023" y="1864026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mtClean="0"/>
              <a:t>APP1</a:t>
            </a:r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261538" y="5037813"/>
            <a:ext cx="1828800" cy="182880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Organization intranet and the Internet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93776" y="2265085"/>
            <a:ext cx="909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10.0.0.0/24</a:t>
            </a:r>
            <a:endParaRPr lang="en-US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6956462" y="1845507"/>
            <a:ext cx="2064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Corpnet virtual switch</a:t>
            </a:r>
            <a:endParaRPr lang="en-US" sz="1400" dirty="0"/>
          </a:p>
        </p:txBody>
      </p:sp>
      <p:sp>
        <p:nvSpPr>
          <p:cNvPr id="66" name="TextBox 65"/>
          <p:cNvSpPr txBox="1"/>
          <p:nvPr/>
        </p:nvSpPr>
        <p:spPr>
          <a:xfrm>
            <a:off x="2469480" y="6402889"/>
            <a:ext cx="1747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Hyper-V server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162809" y="104287"/>
            <a:ext cx="2541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/>
              <a:t>IPv6</a:t>
            </a:r>
            <a:endParaRPr lang="en-US" sz="3200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4195566" y="2783896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216" y="2617518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6609412" y="4288011"/>
            <a:ext cx="2064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Internet virtual switch</a:t>
            </a:r>
            <a:endParaRPr lang="en-US" sz="1400" dirty="0"/>
          </a:p>
        </p:txBody>
      </p:sp>
      <p:cxnSp>
        <p:nvCxnSpPr>
          <p:cNvPr id="46" name="Straight Connector 45"/>
          <p:cNvCxnSpPr/>
          <p:nvPr/>
        </p:nvCxnSpPr>
        <p:spPr>
          <a:xfrm>
            <a:off x="4195566" y="4100656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7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216" y="3728361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3134642" y="3965367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INET1</a:t>
            </a:r>
            <a:endParaRPr 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6384030" y="3799796"/>
            <a:ext cx="11448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131.107.0.0/24</a:t>
            </a:r>
            <a:endParaRPr lang="en-US" sz="1200" dirty="0"/>
          </a:p>
        </p:txBody>
      </p:sp>
      <p:pic>
        <p:nvPicPr>
          <p:cNvPr id="63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683" y="4674979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TextBox 63"/>
          <p:cNvSpPr txBox="1"/>
          <p:nvPr/>
        </p:nvSpPr>
        <p:spPr>
          <a:xfrm>
            <a:off x="2921895" y="4911985"/>
            <a:ext cx="954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CLIENT1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052887" y="2879240"/>
            <a:ext cx="814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EDGE1</a:t>
            </a:r>
            <a:endParaRPr lang="en-US" dirty="0"/>
          </a:p>
        </p:txBody>
      </p:sp>
      <p:pic>
        <p:nvPicPr>
          <p:cNvPr id="37" name="Picture 2" descr="C:\DOCS\SharePoint\Videos\Icons\NI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923" y="5763705"/>
            <a:ext cx="377015" cy="377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558" y="4171425"/>
            <a:ext cx="520436" cy="572478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339" y="1713157"/>
            <a:ext cx="520436" cy="572478"/>
          </a:xfrm>
          <a:prstGeom prst="rect">
            <a:avLst/>
          </a:prstGeom>
        </p:spPr>
      </p:pic>
      <p:pic>
        <p:nvPicPr>
          <p:cNvPr id="28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215" y="1642387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Straight Connector 29"/>
          <p:cNvCxnSpPr/>
          <p:nvPr/>
        </p:nvCxnSpPr>
        <p:spPr>
          <a:xfrm>
            <a:off x="4159657" y="1295400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171247" y="855440"/>
            <a:ext cx="2209800" cy="0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" name="Picture 3" descr="C:\DOCS\SharePoint\Videos\Icons\Virtual Machin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897" y="689062"/>
            <a:ext cx="809625" cy="80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3275431" y="950784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mtClean="0"/>
              <a:t>DC1</a:t>
            </a:r>
            <a:endParaRPr lang="en-US" dirty="0"/>
          </a:p>
        </p:txBody>
      </p:sp>
      <p:cxnSp>
        <p:nvCxnSpPr>
          <p:cNvPr id="38" name="Straight Connector 37"/>
          <p:cNvCxnSpPr/>
          <p:nvPr/>
        </p:nvCxnSpPr>
        <p:spPr>
          <a:xfrm>
            <a:off x="6405366" y="156352"/>
            <a:ext cx="0" cy="855251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432076" y="171741"/>
            <a:ext cx="909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mtClean="0"/>
              <a:t>10.0.2.0/24</a:t>
            </a:r>
            <a:endParaRPr lang="en-US" sz="1200" dirty="0"/>
          </a:p>
        </p:txBody>
      </p:sp>
      <p:sp>
        <p:nvSpPr>
          <p:cNvPr id="44" name="TextBox 43"/>
          <p:cNvSpPr txBox="1"/>
          <p:nvPr/>
        </p:nvSpPr>
        <p:spPr>
          <a:xfrm>
            <a:off x="6653994" y="-286240"/>
            <a:ext cx="2064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mtClean="0"/>
              <a:t>Corpnet2 </a:t>
            </a:r>
            <a:r>
              <a:rPr lang="en-US" sz="1400" dirty="0" smtClean="0"/>
              <a:t>virtual switch</a:t>
            </a:r>
            <a:endParaRPr lang="en-US" sz="1400" dirty="0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871" y="-418590"/>
            <a:ext cx="520436" cy="572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42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</Words>
  <Application>Microsoft Office PowerPoint</Application>
  <PresentationFormat>On-screen Show (4:3)</PresentationFormat>
  <Paragraphs>68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2013-04-26T16:38:18Z</dcterms:created>
  <dcterms:modified xsi:type="dcterms:W3CDTF">2013-04-26T16:38:26Z</dcterms:modified>
</cp:coreProperties>
</file>