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84" r:id="rId1"/>
  </p:sldMasterIdLst>
  <p:sldIdLst>
    <p:sldId id="256" r:id="rId2"/>
  </p:sldIdLst>
  <p:sldSz cx="34747200" cy="13716000"/>
  <p:notesSz cx="6858000" cy="9144000"/>
  <p:defaultTextStyle>
    <a:defPPr>
      <a:defRPr lang="en-US"/>
    </a:defPPr>
    <a:lvl1pPr marL="0" algn="l" defTabSz="2194560" rtl="0" eaLnBrk="1" latinLnBrk="0" hangingPunct="1">
      <a:defRPr sz="4320" kern="1200">
        <a:solidFill>
          <a:schemeClr val="tx1"/>
        </a:solidFill>
        <a:latin typeface="+mn-lt"/>
        <a:ea typeface="+mn-ea"/>
        <a:cs typeface="+mn-cs"/>
      </a:defRPr>
    </a:lvl1pPr>
    <a:lvl2pPr marL="1097280" algn="l" defTabSz="2194560" rtl="0" eaLnBrk="1" latinLnBrk="0" hangingPunct="1">
      <a:defRPr sz="4320" kern="1200">
        <a:solidFill>
          <a:schemeClr val="tx1"/>
        </a:solidFill>
        <a:latin typeface="+mn-lt"/>
        <a:ea typeface="+mn-ea"/>
        <a:cs typeface="+mn-cs"/>
      </a:defRPr>
    </a:lvl2pPr>
    <a:lvl3pPr marL="2194560" algn="l" defTabSz="2194560" rtl="0" eaLnBrk="1" latinLnBrk="0" hangingPunct="1">
      <a:defRPr sz="4320" kern="1200">
        <a:solidFill>
          <a:schemeClr val="tx1"/>
        </a:solidFill>
        <a:latin typeface="+mn-lt"/>
        <a:ea typeface="+mn-ea"/>
        <a:cs typeface="+mn-cs"/>
      </a:defRPr>
    </a:lvl3pPr>
    <a:lvl4pPr marL="3291840" algn="l" defTabSz="2194560" rtl="0" eaLnBrk="1" latinLnBrk="0" hangingPunct="1">
      <a:defRPr sz="4320" kern="1200">
        <a:solidFill>
          <a:schemeClr val="tx1"/>
        </a:solidFill>
        <a:latin typeface="+mn-lt"/>
        <a:ea typeface="+mn-ea"/>
        <a:cs typeface="+mn-cs"/>
      </a:defRPr>
    </a:lvl4pPr>
    <a:lvl5pPr marL="4389120" algn="l" defTabSz="2194560" rtl="0" eaLnBrk="1" latinLnBrk="0" hangingPunct="1">
      <a:defRPr sz="4320" kern="1200">
        <a:solidFill>
          <a:schemeClr val="tx1"/>
        </a:solidFill>
        <a:latin typeface="+mn-lt"/>
        <a:ea typeface="+mn-ea"/>
        <a:cs typeface="+mn-cs"/>
      </a:defRPr>
    </a:lvl5pPr>
    <a:lvl6pPr marL="5486400" algn="l" defTabSz="2194560" rtl="0" eaLnBrk="1" latinLnBrk="0" hangingPunct="1">
      <a:defRPr sz="4320" kern="1200">
        <a:solidFill>
          <a:schemeClr val="tx1"/>
        </a:solidFill>
        <a:latin typeface="+mn-lt"/>
        <a:ea typeface="+mn-ea"/>
        <a:cs typeface="+mn-cs"/>
      </a:defRPr>
    </a:lvl6pPr>
    <a:lvl7pPr marL="6583680" algn="l" defTabSz="2194560" rtl="0" eaLnBrk="1" latinLnBrk="0" hangingPunct="1">
      <a:defRPr sz="4320" kern="1200">
        <a:solidFill>
          <a:schemeClr val="tx1"/>
        </a:solidFill>
        <a:latin typeface="+mn-lt"/>
        <a:ea typeface="+mn-ea"/>
        <a:cs typeface="+mn-cs"/>
      </a:defRPr>
    </a:lvl7pPr>
    <a:lvl8pPr marL="7680960" algn="l" defTabSz="2194560" rtl="0" eaLnBrk="1" latinLnBrk="0" hangingPunct="1">
      <a:defRPr sz="4320" kern="1200">
        <a:solidFill>
          <a:schemeClr val="tx1"/>
        </a:solidFill>
        <a:latin typeface="+mn-lt"/>
        <a:ea typeface="+mn-ea"/>
        <a:cs typeface="+mn-cs"/>
      </a:defRPr>
    </a:lvl8pPr>
    <a:lvl9pPr marL="8778240" algn="l" defTabSz="2194560" rtl="0" eaLnBrk="1" latinLnBrk="0" hangingPunct="1">
      <a:defRPr sz="432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320" userDrawn="1">
          <p15:clr>
            <a:srgbClr val="A4A3A4"/>
          </p15:clr>
        </p15:guide>
        <p15:guide id="2" pos="1094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81" autoAdjust="0"/>
    <p:restoredTop sz="94660"/>
  </p:normalViewPr>
  <p:slideViewPr>
    <p:cSldViewPr snapToGrid="0" showGuides="1">
      <p:cViewPr varScale="1">
        <p:scale>
          <a:sx n="36" d="100"/>
          <a:sy n="36" d="100"/>
        </p:scale>
        <p:origin x="114" y="942"/>
      </p:cViewPr>
      <p:guideLst>
        <p:guide orient="horz" pos="4320"/>
        <p:guide pos="1094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43400" y="2244726"/>
            <a:ext cx="26060400" cy="4775200"/>
          </a:xfrm>
        </p:spPr>
        <p:txBody>
          <a:bodyPr anchor="b"/>
          <a:lstStyle>
            <a:lvl1pPr algn="ctr">
              <a:defRPr sz="12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343400" y="7204076"/>
            <a:ext cx="26060400" cy="3311524"/>
          </a:xfrm>
        </p:spPr>
        <p:txBody>
          <a:bodyPr/>
          <a:lstStyle>
            <a:lvl1pPr marL="0" indent="0" algn="ctr">
              <a:buNone/>
              <a:defRPr sz="4800"/>
            </a:lvl1pPr>
            <a:lvl2pPr marL="914400" indent="0" algn="ctr">
              <a:buNone/>
              <a:defRPr sz="4000"/>
            </a:lvl2pPr>
            <a:lvl3pPr marL="1828800" indent="0" algn="ctr">
              <a:buNone/>
              <a:defRPr sz="3600"/>
            </a:lvl3pPr>
            <a:lvl4pPr marL="2743200" indent="0" algn="ctr">
              <a:buNone/>
              <a:defRPr sz="3200"/>
            </a:lvl4pPr>
            <a:lvl5pPr marL="3657600" indent="0" algn="ctr">
              <a:buNone/>
              <a:defRPr sz="3200"/>
            </a:lvl5pPr>
            <a:lvl6pPr marL="4572000" indent="0" algn="ctr">
              <a:buNone/>
              <a:defRPr sz="3200"/>
            </a:lvl6pPr>
            <a:lvl7pPr marL="5486400" indent="0" algn="ctr">
              <a:buNone/>
              <a:defRPr sz="3200"/>
            </a:lvl7pPr>
            <a:lvl8pPr marL="6400800" indent="0" algn="ctr">
              <a:buNone/>
              <a:defRPr sz="3200"/>
            </a:lvl8pPr>
            <a:lvl9pPr marL="7315200" indent="0" algn="ctr">
              <a:buNone/>
              <a:defRPr sz="32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35204-15E8-4EC3-9F83-628C07E8B92D}" type="datetimeFigureOut">
              <a:rPr lang="en-US" smtClean="0"/>
              <a:t>5/13/2013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1DC3BD-5E22-4685-B107-FCEAA24101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12162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35204-15E8-4EC3-9F83-628C07E8B92D}" type="datetimeFigureOut">
              <a:rPr lang="en-US" smtClean="0"/>
              <a:t>5/13/2013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1DC3BD-5E22-4685-B107-FCEAA24101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82267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4865965" y="730250"/>
            <a:ext cx="7492365" cy="11623676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388870" y="730250"/>
            <a:ext cx="22042755" cy="11623676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35204-15E8-4EC3-9F83-628C07E8B92D}" type="datetimeFigureOut">
              <a:rPr lang="en-US" smtClean="0"/>
              <a:t>5/13/2013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1DC3BD-5E22-4685-B107-FCEAA24101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14264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35204-15E8-4EC3-9F83-628C07E8B92D}" type="datetimeFigureOut">
              <a:rPr lang="en-US" smtClean="0"/>
              <a:t>5/13/2013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1DC3BD-5E22-4685-B107-FCEAA24101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21562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70773" y="3419477"/>
            <a:ext cx="29969460" cy="5705474"/>
          </a:xfrm>
        </p:spPr>
        <p:txBody>
          <a:bodyPr anchor="b"/>
          <a:lstStyle>
            <a:lvl1pPr>
              <a:defRPr sz="12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370773" y="9178927"/>
            <a:ext cx="29969460" cy="3000374"/>
          </a:xfrm>
        </p:spPr>
        <p:txBody>
          <a:bodyPr/>
          <a:lstStyle>
            <a:lvl1pPr marL="0" indent="0"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1pPr>
            <a:lvl2pPr marL="914400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800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2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6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20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4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8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52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35204-15E8-4EC3-9F83-628C07E8B92D}" type="datetimeFigureOut">
              <a:rPr lang="en-US" smtClean="0"/>
              <a:t>5/13/2013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1DC3BD-5E22-4685-B107-FCEAA24101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09609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388870" y="3651250"/>
            <a:ext cx="14767560" cy="870267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7590770" y="3651250"/>
            <a:ext cx="14767560" cy="870267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35204-15E8-4EC3-9F83-628C07E8B92D}" type="datetimeFigureOut">
              <a:rPr lang="en-US" smtClean="0"/>
              <a:t>5/13/2013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1DC3BD-5E22-4685-B107-FCEAA24101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23070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93396" y="730251"/>
            <a:ext cx="29969460" cy="2651126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393397" y="3362326"/>
            <a:ext cx="14699693" cy="1647824"/>
          </a:xfrm>
        </p:spPr>
        <p:txBody>
          <a:bodyPr anchor="b"/>
          <a:lstStyle>
            <a:lvl1pPr marL="0" indent="0">
              <a:buNone/>
              <a:defRPr sz="4800" b="1"/>
            </a:lvl1pPr>
            <a:lvl2pPr marL="914400" indent="0">
              <a:buNone/>
              <a:defRPr sz="4000" b="1"/>
            </a:lvl2pPr>
            <a:lvl3pPr marL="1828800" indent="0">
              <a:buNone/>
              <a:defRPr sz="3600" b="1"/>
            </a:lvl3pPr>
            <a:lvl4pPr marL="2743200" indent="0">
              <a:buNone/>
              <a:defRPr sz="3200" b="1"/>
            </a:lvl4pPr>
            <a:lvl5pPr marL="3657600" indent="0">
              <a:buNone/>
              <a:defRPr sz="3200" b="1"/>
            </a:lvl5pPr>
            <a:lvl6pPr marL="4572000" indent="0">
              <a:buNone/>
              <a:defRPr sz="3200" b="1"/>
            </a:lvl6pPr>
            <a:lvl7pPr marL="5486400" indent="0">
              <a:buNone/>
              <a:defRPr sz="3200" b="1"/>
            </a:lvl7pPr>
            <a:lvl8pPr marL="6400800" indent="0">
              <a:buNone/>
              <a:defRPr sz="3200" b="1"/>
            </a:lvl8pPr>
            <a:lvl9pPr marL="7315200" indent="0">
              <a:buNone/>
              <a:defRPr sz="3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393397" y="5010150"/>
            <a:ext cx="14699693" cy="736917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7590770" y="3362326"/>
            <a:ext cx="14772086" cy="1647824"/>
          </a:xfrm>
        </p:spPr>
        <p:txBody>
          <a:bodyPr anchor="b"/>
          <a:lstStyle>
            <a:lvl1pPr marL="0" indent="0">
              <a:buNone/>
              <a:defRPr sz="4800" b="1"/>
            </a:lvl1pPr>
            <a:lvl2pPr marL="914400" indent="0">
              <a:buNone/>
              <a:defRPr sz="4000" b="1"/>
            </a:lvl2pPr>
            <a:lvl3pPr marL="1828800" indent="0">
              <a:buNone/>
              <a:defRPr sz="3600" b="1"/>
            </a:lvl3pPr>
            <a:lvl4pPr marL="2743200" indent="0">
              <a:buNone/>
              <a:defRPr sz="3200" b="1"/>
            </a:lvl4pPr>
            <a:lvl5pPr marL="3657600" indent="0">
              <a:buNone/>
              <a:defRPr sz="3200" b="1"/>
            </a:lvl5pPr>
            <a:lvl6pPr marL="4572000" indent="0">
              <a:buNone/>
              <a:defRPr sz="3200" b="1"/>
            </a:lvl6pPr>
            <a:lvl7pPr marL="5486400" indent="0">
              <a:buNone/>
              <a:defRPr sz="3200" b="1"/>
            </a:lvl7pPr>
            <a:lvl8pPr marL="6400800" indent="0">
              <a:buNone/>
              <a:defRPr sz="3200" b="1"/>
            </a:lvl8pPr>
            <a:lvl9pPr marL="7315200" indent="0">
              <a:buNone/>
              <a:defRPr sz="3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7590770" y="5010150"/>
            <a:ext cx="14772086" cy="736917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35204-15E8-4EC3-9F83-628C07E8B92D}" type="datetimeFigureOut">
              <a:rPr lang="en-US" smtClean="0"/>
              <a:t>5/13/2013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1DC3BD-5E22-4685-B107-FCEAA24101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28973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35204-15E8-4EC3-9F83-628C07E8B92D}" type="datetimeFigureOut">
              <a:rPr lang="en-US" smtClean="0"/>
              <a:t>5/13/2013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1DC3BD-5E22-4685-B107-FCEAA24101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73535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35204-15E8-4EC3-9F83-628C07E8B92D}" type="datetimeFigureOut">
              <a:rPr lang="en-US" smtClean="0"/>
              <a:t>5/13/2013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1DC3BD-5E22-4685-B107-FCEAA24101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83611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93397" y="914400"/>
            <a:ext cx="11206875" cy="3200400"/>
          </a:xfrm>
        </p:spPr>
        <p:txBody>
          <a:bodyPr anchor="b"/>
          <a:lstStyle>
            <a:lvl1pPr>
              <a:defRPr sz="6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772086" y="1974851"/>
            <a:ext cx="17590770" cy="9747250"/>
          </a:xfrm>
        </p:spPr>
        <p:txBody>
          <a:bodyPr/>
          <a:lstStyle>
            <a:lvl1pPr>
              <a:defRPr sz="6400"/>
            </a:lvl1pPr>
            <a:lvl2pPr>
              <a:defRPr sz="5600"/>
            </a:lvl2pPr>
            <a:lvl3pPr>
              <a:defRPr sz="4800"/>
            </a:lvl3pPr>
            <a:lvl4pPr>
              <a:defRPr sz="4000"/>
            </a:lvl4pPr>
            <a:lvl5pPr>
              <a:defRPr sz="4000"/>
            </a:lvl5pPr>
            <a:lvl6pPr>
              <a:defRPr sz="4000"/>
            </a:lvl6pPr>
            <a:lvl7pPr>
              <a:defRPr sz="4000"/>
            </a:lvl7pPr>
            <a:lvl8pPr>
              <a:defRPr sz="4000"/>
            </a:lvl8pPr>
            <a:lvl9pPr>
              <a:defRPr sz="4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93397" y="4114800"/>
            <a:ext cx="11206875" cy="7623176"/>
          </a:xfrm>
        </p:spPr>
        <p:txBody>
          <a:bodyPr/>
          <a:lstStyle>
            <a:lvl1pPr marL="0" indent="0">
              <a:buNone/>
              <a:defRPr sz="3200"/>
            </a:lvl1pPr>
            <a:lvl2pPr marL="914400" indent="0">
              <a:buNone/>
              <a:defRPr sz="2800"/>
            </a:lvl2pPr>
            <a:lvl3pPr marL="1828800" indent="0">
              <a:buNone/>
              <a:defRPr sz="2400"/>
            </a:lvl3pPr>
            <a:lvl4pPr marL="2743200" indent="0">
              <a:buNone/>
              <a:defRPr sz="2000"/>
            </a:lvl4pPr>
            <a:lvl5pPr marL="3657600" indent="0">
              <a:buNone/>
              <a:defRPr sz="2000"/>
            </a:lvl5pPr>
            <a:lvl6pPr marL="4572000" indent="0">
              <a:buNone/>
              <a:defRPr sz="2000"/>
            </a:lvl6pPr>
            <a:lvl7pPr marL="5486400" indent="0">
              <a:buNone/>
              <a:defRPr sz="2000"/>
            </a:lvl7pPr>
            <a:lvl8pPr marL="6400800" indent="0">
              <a:buNone/>
              <a:defRPr sz="2000"/>
            </a:lvl8pPr>
            <a:lvl9pPr marL="7315200" indent="0">
              <a:buNone/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35204-15E8-4EC3-9F83-628C07E8B92D}" type="datetimeFigureOut">
              <a:rPr lang="en-US" smtClean="0"/>
              <a:t>5/13/2013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1DC3BD-5E22-4685-B107-FCEAA24101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97468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93397" y="914400"/>
            <a:ext cx="11206875" cy="3200400"/>
          </a:xfrm>
        </p:spPr>
        <p:txBody>
          <a:bodyPr anchor="b"/>
          <a:lstStyle>
            <a:lvl1pPr>
              <a:defRPr sz="6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4772086" y="1974851"/>
            <a:ext cx="17590770" cy="9747250"/>
          </a:xfrm>
        </p:spPr>
        <p:txBody>
          <a:bodyPr anchor="t"/>
          <a:lstStyle>
            <a:lvl1pPr marL="0" indent="0">
              <a:buNone/>
              <a:defRPr sz="6400"/>
            </a:lvl1pPr>
            <a:lvl2pPr marL="914400" indent="0">
              <a:buNone/>
              <a:defRPr sz="5600"/>
            </a:lvl2pPr>
            <a:lvl3pPr marL="1828800" indent="0">
              <a:buNone/>
              <a:defRPr sz="4800"/>
            </a:lvl3pPr>
            <a:lvl4pPr marL="2743200" indent="0">
              <a:buNone/>
              <a:defRPr sz="4000"/>
            </a:lvl4pPr>
            <a:lvl5pPr marL="3657600" indent="0">
              <a:buNone/>
              <a:defRPr sz="4000"/>
            </a:lvl5pPr>
            <a:lvl6pPr marL="4572000" indent="0">
              <a:buNone/>
              <a:defRPr sz="4000"/>
            </a:lvl6pPr>
            <a:lvl7pPr marL="5486400" indent="0">
              <a:buNone/>
              <a:defRPr sz="4000"/>
            </a:lvl7pPr>
            <a:lvl8pPr marL="6400800" indent="0">
              <a:buNone/>
              <a:defRPr sz="4000"/>
            </a:lvl8pPr>
            <a:lvl9pPr marL="7315200" indent="0">
              <a:buNone/>
              <a:defRPr sz="4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93397" y="4114800"/>
            <a:ext cx="11206875" cy="7623176"/>
          </a:xfrm>
        </p:spPr>
        <p:txBody>
          <a:bodyPr/>
          <a:lstStyle>
            <a:lvl1pPr marL="0" indent="0">
              <a:buNone/>
              <a:defRPr sz="3200"/>
            </a:lvl1pPr>
            <a:lvl2pPr marL="914400" indent="0">
              <a:buNone/>
              <a:defRPr sz="2800"/>
            </a:lvl2pPr>
            <a:lvl3pPr marL="1828800" indent="0">
              <a:buNone/>
              <a:defRPr sz="2400"/>
            </a:lvl3pPr>
            <a:lvl4pPr marL="2743200" indent="0">
              <a:buNone/>
              <a:defRPr sz="2000"/>
            </a:lvl4pPr>
            <a:lvl5pPr marL="3657600" indent="0">
              <a:buNone/>
              <a:defRPr sz="2000"/>
            </a:lvl5pPr>
            <a:lvl6pPr marL="4572000" indent="0">
              <a:buNone/>
              <a:defRPr sz="2000"/>
            </a:lvl6pPr>
            <a:lvl7pPr marL="5486400" indent="0">
              <a:buNone/>
              <a:defRPr sz="2000"/>
            </a:lvl7pPr>
            <a:lvl8pPr marL="6400800" indent="0">
              <a:buNone/>
              <a:defRPr sz="2000"/>
            </a:lvl8pPr>
            <a:lvl9pPr marL="7315200" indent="0">
              <a:buNone/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35204-15E8-4EC3-9F83-628C07E8B92D}" type="datetimeFigureOut">
              <a:rPr lang="en-US" smtClean="0"/>
              <a:t>5/13/2013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1DC3BD-5E22-4685-B107-FCEAA24101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05473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388870" y="730251"/>
            <a:ext cx="29969460" cy="2651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388870" y="3651250"/>
            <a:ext cx="29969460" cy="87026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388870" y="12712701"/>
            <a:ext cx="781812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135204-15E8-4EC3-9F83-628C07E8B92D}" type="datetimeFigureOut">
              <a:rPr lang="en-US" smtClean="0"/>
              <a:t>5/13/2013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510010" y="12712701"/>
            <a:ext cx="1172718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4540210" y="12712701"/>
            <a:ext cx="781812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1DC3BD-5E22-4685-B107-FCEAA24101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31038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1828800" rtl="0" eaLnBrk="1" latinLnBrk="0" hangingPunct="1">
        <a:lnSpc>
          <a:spcPct val="90000"/>
        </a:lnSpc>
        <a:spcBef>
          <a:spcPct val="0"/>
        </a:spcBef>
        <a:buNone/>
        <a:defRPr sz="8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828800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6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2860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3pPr>
      <a:lvl4pPr marL="32004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41148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50292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36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80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24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3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6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20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6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0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5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hyperlink" Target="http://www.microsoft.com/en-us/download/details.aspx?id=34682" TargetMode="External"/><Relationship Id="rId18" Type="http://schemas.openxmlformats.org/officeDocument/2006/relationships/hyperlink" Target="http://technet.microsoft.com/en-us/library/jj900483.aspx" TargetMode="External"/><Relationship Id="rId26" Type="http://schemas.openxmlformats.org/officeDocument/2006/relationships/hyperlink" Target="http://go.microsoft.com/fwlink/p/?LinkId=255045" TargetMode="External"/><Relationship Id="rId39" Type="http://schemas.openxmlformats.org/officeDocument/2006/relationships/hyperlink" Target="http://www.microsoft.com/resources/msdn/en-us/office/media/video/video.html?cid=stc&amp;from=mscomstc&amp;VideoID=2f55dfec-c439-4511-9c99-f2ece9df8dc9" TargetMode="External"/><Relationship Id="rId3" Type="http://schemas.openxmlformats.org/officeDocument/2006/relationships/image" Target="../media/image1.png"/><Relationship Id="rId21" Type="http://schemas.openxmlformats.org/officeDocument/2006/relationships/hyperlink" Target="http://technet.microsoft.com/en-us/library/jj900677.aspx" TargetMode="External"/><Relationship Id="rId34" Type="http://schemas.openxmlformats.org/officeDocument/2006/relationships/hyperlink" Target="http://go.microsoft.com/fwlink/p/?LinkId=299291" TargetMode="External"/><Relationship Id="rId42" Type="http://schemas.openxmlformats.org/officeDocument/2006/relationships/hyperlink" Target="http://www.microsoft.com/resources/msdn/en-us/office/media/video/video.html?cid=stc&amp;from=mscomstc&amp;VideoID=e86a4119-b9c7-4d84-a3b3-bf9e97bdc30b" TargetMode="External"/><Relationship Id="rId47" Type="http://schemas.openxmlformats.org/officeDocument/2006/relationships/hyperlink" Target="http://www.microsoft.com/en-us/download/details.aspx?id=38840" TargetMode="External"/><Relationship Id="rId50" Type="http://schemas.openxmlformats.org/officeDocument/2006/relationships/image" Target="../media/image7.png"/><Relationship Id="rId7" Type="http://schemas.openxmlformats.org/officeDocument/2006/relationships/image" Target="../media/image3.png"/><Relationship Id="rId12" Type="http://schemas.openxmlformats.org/officeDocument/2006/relationships/hyperlink" Target="http://www.microsoft.com/en-us/download/details.aspx?id=34684" TargetMode="External"/><Relationship Id="rId17" Type="http://schemas.openxmlformats.org/officeDocument/2006/relationships/hyperlink" Target="http://technet.microsoft.com/en-us/library/jj900472.aspx" TargetMode="External"/><Relationship Id="rId25" Type="http://schemas.openxmlformats.org/officeDocument/2006/relationships/hyperlink" Target="http://technet.microsoft.com/en-us/library/jj900487.aspx" TargetMode="External"/><Relationship Id="rId33" Type="http://schemas.openxmlformats.org/officeDocument/2006/relationships/image" Target="../media/image5.png"/><Relationship Id="rId38" Type="http://schemas.openxmlformats.org/officeDocument/2006/relationships/hyperlink" Target="http://social.technet.microsoft.com/wiki/contents/articles/16021.test-lab-guide-configure-the-contoso-branch-office.aspx" TargetMode="External"/><Relationship Id="rId46" Type="http://schemas.openxmlformats.org/officeDocument/2006/relationships/hyperlink" Target="http://social.technet.microsoft.com/wiki/contents/articles/15392.test-lab-guide-install-exchange-server-2013.aspx" TargetMode="External"/><Relationship Id="rId2" Type="http://schemas.openxmlformats.org/officeDocument/2006/relationships/hyperlink" Target="http://technet.microsoft.com/en-us/library/cc303422.aspx" TargetMode="External"/><Relationship Id="rId16" Type="http://schemas.openxmlformats.org/officeDocument/2006/relationships/hyperlink" Target="http://technet.microsoft.com/en-us/library/jj900484.aspx" TargetMode="External"/><Relationship Id="rId20" Type="http://schemas.openxmlformats.org/officeDocument/2006/relationships/hyperlink" Target="http://technet.microsoft.com/en-us/library/jj900473.aspx" TargetMode="External"/><Relationship Id="rId29" Type="http://schemas.openxmlformats.org/officeDocument/2006/relationships/hyperlink" Target="http://www.microsoft.com/download/en/details.aspx?displaylang=en&amp;id=29572" TargetMode="External"/><Relationship Id="rId41" Type="http://schemas.openxmlformats.org/officeDocument/2006/relationships/hyperlink" Target="http://www.microsoft.com/resources/msdn/en-us/office/media/video/video.html?cid=stc&amp;from=mscomstc&amp;VideoID=47259e75-5973-4296-8d2a-e86c64efe5a2" TargetMode="External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social.technet.microsoft.com/wiki/contents/articles/12409.sharepoint-server-2013-test-lab.aspx" TargetMode="External"/><Relationship Id="rId11" Type="http://schemas.openxmlformats.org/officeDocument/2006/relationships/hyperlink" Target="http://social.technet.microsoft.com/wiki/contents/articles/11846.test-lab-guide-mini-module-install-ad-fs-2-0.aspx" TargetMode="External"/><Relationship Id="rId24" Type="http://schemas.openxmlformats.org/officeDocument/2006/relationships/hyperlink" Target="http://technet.microsoft.com/en-us/library/jj900488.aspx" TargetMode="External"/><Relationship Id="rId32" Type="http://schemas.openxmlformats.org/officeDocument/2006/relationships/hyperlink" Target="http://office.microsoft.com/en-us/?CTT=97" TargetMode="External"/><Relationship Id="rId37" Type="http://schemas.openxmlformats.org/officeDocument/2006/relationships/hyperlink" Target="http://social.technet.microsoft.com/wiki/contents/articles/14175.test-lab-guide-mini-module-installing-forefront-unified-access-gateway-uag-2010-on-edge1.aspx" TargetMode="External"/><Relationship Id="rId40" Type="http://schemas.openxmlformats.org/officeDocument/2006/relationships/image" Target="../media/image6.png"/><Relationship Id="rId45" Type="http://schemas.openxmlformats.org/officeDocument/2006/relationships/hyperlink" Target="http://www.microsoft.com/resources/technet/en-us/office/media/video/video.html?cid=stc&amp;from=mscomSTC&amp;VideoID=5506508d-198c-449c-a64b-84abd4d4029d" TargetMode="External"/><Relationship Id="rId5" Type="http://schemas.openxmlformats.org/officeDocument/2006/relationships/image" Target="../media/image2.png"/><Relationship Id="rId15" Type="http://schemas.openxmlformats.org/officeDocument/2006/relationships/hyperlink" Target="http://technet.microsoft.com/en-us/library/jj884373.aspx" TargetMode="External"/><Relationship Id="rId23" Type="http://schemas.openxmlformats.org/officeDocument/2006/relationships/hyperlink" Target="http://technet.microsoft.com/en-us/library/jj900477.aspx" TargetMode="External"/><Relationship Id="rId28" Type="http://schemas.openxmlformats.org/officeDocument/2006/relationships/image" Target="../media/image4.png"/><Relationship Id="rId36" Type="http://schemas.openxmlformats.org/officeDocument/2006/relationships/hyperlink" Target="http://social.technet.microsoft.com/wiki/contents/articles/12781.test-lab-guide-mini-module-creating-a-second-forest-and-domain.aspx" TargetMode="External"/><Relationship Id="rId49" Type="http://schemas.openxmlformats.org/officeDocument/2006/relationships/hyperlink" Target="http://office.microsoft.com/en-us/exchange/" TargetMode="External"/><Relationship Id="rId10" Type="http://schemas.openxmlformats.org/officeDocument/2006/relationships/hyperlink" Target="http://go.microsoft.com/fwlink/p/?LinkId=255061" TargetMode="External"/><Relationship Id="rId19" Type="http://schemas.openxmlformats.org/officeDocument/2006/relationships/hyperlink" Target="http://technet.microsoft.com/en-us/library/jj900678.aspx" TargetMode="External"/><Relationship Id="rId31" Type="http://schemas.openxmlformats.org/officeDocument/2006/relationships/hyperlink" Target="http://social.technet.microsoft.com/wiki/contents/articles/13354.test-lab-guide-mini-module-installing-microsoft-office-professional-plus-2013-on-client1-en-us.aspx" TargetMode="External"/><Relationship Id="rId44" Type="http://schemas.openxmlformats.org/officeDocument/2006/relationships/hyperlink" Target="http://www.microsoft.com/resources/technet/en-us/office/media/video/video.html?cid=stc&amp;from=mscomSTC&amp;VideoID=15211854-2e56-4cd9-9e8f-fdbebec99b5c" TargetMode="External"/><Relationship Id="rId4" Type="http://schemas.openxmlformats.org/officeDocument/2006/relationships/hyperlink" Target="http://social.technet.microsoft.com/wiki/contents/articles/1262.test-lab-guides.aspx" TargetMode="External"/><Relationship Id="rId9" Type="http://schemas.openxmlformats.org/officeDocument/2006/relationships/hyperlink" Target="http://www.microsoft.com/en-us/server-cloud/windows-server/" TargetMode="External"/><Relationship Id="rId14" Type="http://schemas.openxmlformats.org/officeDocument/2006/relationships/hyperlink" Target="http://go.microsoft.com/fwlink/p/?LinkId=255055" TargetMode="External"/><Relationship Id="rId22" Type="http://schemas.openxmlformats.org/officeDocument/2006/relationships/hyperlink" Target="http://technet.microsoft.com/en-us/library/jj900475.aspx" TargetMode="External"/><Relationship Id="rId27" Type="http://schemas.openxmlformats.org/officeDocument/2006/relationships/hyperlink" Target="http://office.microsoft.com/en-us/microsoft-sharepoint-collaboration-software-FX103479517.aspx" TargetMode="External"/><Relationship Id="rId30" Type="http://schemas.openxmlformats.org/officeDocument/2006/relationships/hyperlink" Target="http://www.microsoft.com/en-us/sqlserver/default.aspx" TargetMode="External"/><Relationship Id="rId35" Type="http://schemas.openxmlformats.org/officeDocument/2006/relationships/hyperlink" Target="http://social.technet.microsoft.com/wiki/contents/articles/12913.test-lab-guide-mini-module-configuring-a-second-sharepoint-server-2013-farm.aspx" TargetMode="External"/><Relationship Id="rId43" Type="http://schemas.openxmlformats.org/officeDocument/2006/relationships/hyperlink" Target="http://www.microsoft.com/resources/technet/en-us/office/media/video/video.html?cid=stc&amp;from=mscomSTC&amp;VideoID=a9c6633f-09da-4756-a73a-b3776160ef5a" TargetMode="External"/><Relationship Id="rId48" Type="http://schemas.openxmlformats.org/officeDocument/2006/relationships/hyperlink" Target="http://go.microsoft.com/fwlink/p/?LinkId=299881" TargetMode="External"/><Relationship Id="rId8" Type="http://schemas.openxmlformats.org/officeDocument/2006/relationships/hyperlink" Target="http://go.microsoft.com/fwlink/?LinkId=198140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" name="Picture 107">
            <a:hlinkClick r:id="rId2"/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38133" y="160613"/>
            <a:ext cx="6272530" cy="1993265"/>
          </a:xfrm>
          <a:prstGeom prst="rect">
            <a:avLst/>
          </a:prstGeom>
        </p:spPr>
      </p:pic>
      <p:pic>
        <p:nvPicPr>
          <p:cNvPr id="109" name="Picture 108">
            <a:hlinkClick r:id="rId4"/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83626" y="11785628"/>
            <a:ext cx="5611008" cy="1600423"/>
          </a:xfrm>
          <a:prstGeom prst="rect">
            <a:avLst/>
          </a:prstGeom>
        </p:spPr>
      </p:pic>
      <p:pic>
        <p:nvPicPr>
          <p:cNvPr id="110" name="Picture 109">
            <a:hlinkClick r:id="rId6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09999" y="1910346"/>
            <a:ext cx="10382250" cy="1276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1" name="Rectangle 110">
            <a:hlinkClick r:id="rId8"/>
          </p:cNvPr>
          <p:cNvSpPr/>
          <p:nvPr/>
        </p:nvSpPr>
        <p:spPr>
          <a:xfrm>
            <a:off x="424743" y="10583126"/>
            <a:ext cx="33892582" cy="674951"/>
          </a:xfrm>
          <a:prstGeom prst="rect">
            <a:avLst/>
          </a:prstGeom>
          <a:solidFill>
            <a:srgbClr val="00BC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146304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292608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438912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585216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731520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877824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1024128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1170432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dirty="0" smtClean="0">
                <a:solidFill>
                  <a:schemeClr val="bg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Base Configuration</a:t>
            </a:r>
            <a:endParaRPr lang="en-US" sz="2000" dirty="0">
              <a:solidFill>
                <a:schemeClr val="bg1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12" name="Freeform 111">
            <a:hlinkClick r:id="rId9"/>
          </p:cNvPr>
          <p:cNvSpPr>
            <a:spLocks noEditPoints="1"/>
          </p:cNvSpPr>
          <p:nvPr/>
        </p:nvSpPr>
        <p:spPr bwMode="black">
          <a:xfrm>
            <a:off x="15762933" y="10705755"/>
            <a:ext cx="446390" cy="429692"/>
          </a:xfrm>
          <a:custGeom>
            <a:avLst/>
            <a:gdLst>
              <a:gd name="T0" fmla="*/ 461 w 891"/>
              <a:gd name="T1" fmla="*/ 470 h 859"/>
              <a:gd name="T2" fmla="*/ 793 w 891"/>
              <a:gd name="T3" fmla="*/ 489 h 859"/>
              <a:gd name="T4" fmla="*/ 707 w 891"/>
              <a:gd name="T5" fmla="*/ 787 h 859"/>
              <a:gd name="T6" fmla="*/ 375 w 891"/>
              <a:gd name="T7" fmla="*/ 767 h 859"/>
              <a:gd name="T8" fmla="*/ 461 w 891"/>
              <a:gd name="T9" fmla="*/ 470 h 859"/>
              <a:gd name="T10" fmla="*/ 430 w 891"/>
              <a:gd name="T11" fmla="*/ 387 h 859"/>
              <a:gd name="T12" fmla="*/ 517 w 891"/>
              <a:gd name="T13" fmla="*/ 90 h 859"/>
              <a:gd name="T14" fmla="*/ 184 w 891"/>
              <a:gd name="T15" fmla="*/ 71 h 859"/>
              <a:gd name="T16" fmla="*/ 98 w 891"/>
              <a:gd name="T17" fmla="*/ 368 h 859"/>
              <a:gd name="T18" fmla="*/ 430 w 891"/>
              <a:gd name="T19" fmla="*/ 387 h 859"/>
              <a:gd name="T20" fmla="*/ 83 w 891"/>
              <a:gd name="T21" fmla="*/ 421 h 859"/>
              <a:gd name="T22" fmla="*/ 0 w 891"/>
              <a:gd name="T23" fmla="*/ 703 h 859"/>
              <a:gd name="T24" fmla="*/ 0 w 891"/>
              <a:gd name="T25" fmla="*/ 706 h 859"/>
              <a:gd name="T26" fmla="*/ 7 w 891"/>
              <a:gd name="T27" fmla="*/ 712 h 859"/>
              <a:gd name="T28" fmla="*/ 9 w 891"/>
              <a:gd name="T29" fmla="*/ 712 h 859"/>
              <a:gd name="T30" fmla="*/ 329 w 891"/>
              <a:gd name="T31" fmla="*/ 737 h 859"/>
              <a:gd name="T32" fmla="*/ 415 w 891"/>
              <a:gd name="T33" fmla="*/ 440 h 859"/>
              <a:gd name="T34" fmla="*/ 83 w 891"/>
              <a:gd name="T35" fmla="*/ 421 h 859"/>
              <a:gd name="T36" fmla="*/ 883 w 891"/>
              <a:gd name="T37" fmla="*/ 147 h 859"/>
              <a:gd name="T38" fmla="*/ 882 w 891"/>
              <a:gd name="T39" fmla="*/ 147 h 859"/>
              <a:gd name="T40" fmla="*/ 561 w 891"/>
              <a:gd name="T41" fmla="*/ 122 h 859"/>
              <a:gd name="T42" fmla="*/ 475 w 891"/>
              <a:gd name="T43" fmla="*/ 419 h 859"/>
              <a:gd name="T44" fmla="*/ 808 w 891"/>
              <a:gd name="T45" fmla="*/ 438 h 859"/>
              <a:gd name="T46" fmla="*/ 891 w 891"/>
              <a:gd name="T47" fmla="*/ 154 h 859"/>
              <a:gd name="T48" fmla="*/ 891 w 891"/>
              <a:gd name="T49" fmla="*/ 153 h 859"/>
              <a:gd name="T50" fmla="*/ 883 w 891"/>
              <a:gd name="T51" fmla="*/ 147 h 8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891" h="859">
                <a:moveTo>
                  <a:pt x="461" y="470"/>
                </a:moveTo>
                <a:cubicBezTo>
                  <a:pt x="535" y="522"/>
                  <a:pt x="620" y="562"/>
                  <a:pt x="793" y="489"/>
                </a:cubicBezTo>
                <a:cubicBezTo>
                  <a:pt x="793" y="489"/>
                  <a:pt x="793" y="489"/>
                  <a:pt x="707" y="787"/>
                </a:cubicBezTo>
                <a:cubicBezTo>
                  <a:pt x="534" y="859"/>
                  <a:pt x="449" y="818"/>
                  <a:pt x="375" y="767"/>
                </a:cubicBezTo>
                <a:cubicBezTo>
                  <a:pt x="375" y="767"/>
                  <a:pt x="375" y="767"/>
                  <a:pt x="461" y="470"/>
                </a:cubicBezTo>
                <a:close/>
                <a:moveTo>
                  <a:pt x="430" y="387"/>
                </a:moveTo>
                <a:cubicBezTo>
                  <a:pt x="517" y="90"/>
                  <a:pt x="517" y="90"/>
                  <a:pt x="517" y="90"/>
                </a:cubicBezTo>
                <a:cubicBezTo>
                  <a:pt x="441" y="41"/>
                  <a:pt x="357" y="0"/>
                  <a:pt x="184" y="71"/>
                </a:cubicBezTo>
                <a:cubicBezTo>
                  <a:pt x="98" y="368"/>
                  <a:pt x="98" y="368"/>
                  <a:pt x="98" y="368"/>
                </a:cubicBezTo>
                <a:cubicBezTo>
                  <a:pt x="271" y="297"/>
                  <a:pt x="354" y="337"/>
                  <a:pt x="430" y="387"/>
                </a:cubicBezTo>
                <a:close/>
                <a:moveTo>
                  <a:pt x="83" y="421"/>
                </a:moveTo>
                <a:cubicBezTo>
                  <a:pt x="0" y="703"/>
                  <a:pt x="0" y="703"/>
                  <a:pt x="0" y="703"/>
                </a:cubicBezTo>
                <a:cubicBezTo>
                  <a:pt x="0" y="704"/>
                  <a:pt x="0" y="704"/>
                  <a:pt x="0" y="706"/>
                </a:cubicBezTo>
                <a:cubicBezTo>
                  <a:pt x="0" y="709"/>
                  <a:pt x="3" y="712"/>
                  <a:pt x="7" y="712"/>
                </a:cubicBezTo>
                <a:cubicBezTo>
                  <a:pt x="9" y="712"/>
                  <a:pt x="9" y="712"/>
                  <a:pt x="9" y="712"/>
                </a:cubicBezTo>
                <a:cubicBezTo>
                  <a:pt x="175" y="646"/>
                  <a:pt x="256" y="687"/>
                  <a:pt x="329" y="737"/>
                </a:cubicBezTo>
                <a:cubicBezTo>
                  <a:pt x="415" y="440"/>
                  <a:pt x="415" y="440"/>
                  <a:pt x="415" y="440"/>
                </a:cubicBezTo>
                <a:cubicBezTo>
                  <a:pt x="339" y="389"/>
                  <a:pt x="256" y="348"/>
                  <a:pt x="83" y="421"/>
                </a:cubicBezTo>
                <a:close/>
                <a:moveTo>
                  <a:pt x="883" y="147"/>
                </a:moveTo>
                <a:cubicBezTo>
                  <a:pt x="882" y="147"/>
                  <a:pt x="882" y="147"/>
                  <a:pt x="882" y="147"/>
                </a:cubicBezTo>
                <a:cubicBezTo>
                  <a:pt x="716" y="212"/>
                  <a:pt x="634" y="172"/>
                  <a:pt x="561" y="122"/>
                </a:cubicBezTo>
                <a:cubicBezTo>
                  <a:pt x="475" y="419"/>
                  <a:pt x="475" y="419"/>
                  <a:pt x="475" y="419"/>
                </a:cubicBezTo>
                <a:cubicBezTo>
                  <a:pt x="551" y="468"/>
                  <a:pt x="634" y="509"/>
                  <a:pt x="808" y="438"/>
                </a:cubicBezTo>
                <a:cubicBezTo>
                  <a:pt x="891" y="154"/>
                  <a:pt x="891" y="154"/>
                  <a:pt x="891" y="154"/>
                </a:cubicBezTo>
                <a:cubicBezTo>
                  <a:pt x="891" y="153"/>
                  <a:pt x="891" y="153"/>
                  <a:pt x="891" y="153"/>
                </a:cubicBezTo>
                <a:cubicBezTo>
                  <a:pt x="891" y="150"/>
                  <a:pt x="888" y="147"/>
                  <a:pt x="883" y="14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2926080" rtl="0" eaLnBrk="1" latinLnBrk="0" hangingPunct="1">
              <a:defRPr sz="5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463040" algn="l" defTabSz="2926080" rtl="0" eaLnBrk="1" latinLnBrk="0" hangingPunct="1">
              <a:defRPr sz="5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926080" algn="l" defTabSz="2926080" rtl="0" eaLnBrk="1" latinLnBrk="0" hangingPunct="1">
              <a:defRPr sz="5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389120" algn="l" defTabSz="2926080" rtl="0" eaLnBrk="1" latinLnBrk="0" hangingPunct="1">
              <a:defRPr sz="5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852160" algn="l" defTabSz="2926080" rtl="0" eaLnBrk="1" latinLnBrk="0" hangingPunct="1">
              <a:defRPr sz="5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7315200" algn="l" defTabSz="2926080" rtl="0" eaLnBrk="1" latinLnBrk="0" hangingPunct="1">
              <a:defRPr sz="5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778240" algn="l" defTabSz="2926080" rtl="0" eaLnBrk="1" latinLnBrk="0" hangingPunct="1">
              <a:defRPr sz="5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0241280" algn="l" defTabSz="2926080" rtl="0" eaLnBrk="1" latinLnBrk="0" hangingPunct="1">
              <a:defRPr sz="5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1704320" algn="l" defTabSz="2926080" rtl="0" eaLnBrk="1" latinLnBrk="0" hangingPunct="1">
              <a:defRPr sz="5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400"/>
          </a:p>
        </p:txBody>
      </p:sp>
      <p:sp>
        <p:nvSpPr>
          <p:cNvPr id="113" name="Rectangle 112">
            <a:hlinkClick r:id="rId10"/>
          </p:cNvPr>
          <p:cNvSpPr/>
          <p:nvPr/>
        </p:nvSpPr>
        <p:spPr>
          <a:xfrm>
            <a:off x="433018" y="5994063"/>
            <a:ext cx="3203289" cy="1810608"/>
          </a:xfrm>
          <a:prstGeom prst="rect">
            <a:avLst/>
          </a:prstGeom>
          <a:solidFill>
            <a:srgbClr val="00BC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146304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292608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438912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585216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731520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877824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1024128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1170432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dirty="0">
                <a:solidFill>
                  <a:schemeClr val="bg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Demonstrate SAML-based Claims </a:t>
            </a:r>
            <a:r>
              <a:rPr lang="en-US" sz="2000" dirty="0" smtClean="0">
                <a:solidFill>
                  <a:schemeClr val="bg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Authentication</a:t>
            </a:r>
            <a:endParaRPr lang="en-US" sz="2000" dirty="0">
              <a:solidFill>
                <a:schemeClr val="bg1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14" name="Rectangle 113">
            <a:hlinkClick r:id="rId11"/>
          </p:cNvPr>
          <p:cNvSpPr/>
          <p:nvPr/>
        </p:nvSpPr>
        <p:spPr>
          <a:xfrm>
            <a:off x="437209" y="7958782"/>
            <a:ext cx="3199099" cy="674951"/>
          </a:xfrm>
          <a:prstGeom prst="rect">
            <a:avLst/>
          </a:prstGeom>
          <a:solidFill>
            <a:srgbClr val="0072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146304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292608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438912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585216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731520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877824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1024128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1170432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dirty="0" smtClean="0">
                <a:solidFill>
                  <a:schemeClr val="bg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Install AD FS 2.0</a:t>
            </a:r>
            <a:endParaRPr lang="en-US" sz="2000" dirty="0">
              <a:solidFill>
                <a:schemeClr val="bg1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15" name="Rectangle 114">
            <a:hlinkClick r:id="rId12"/>
          </p:cNvPr>
          <p:cNvSpPr/>
          <p:nvPr/>
        </p:nvSpPr>
        <p:spPr>
          <a:xfrm>
            <a:off x="3774068" y="6733065"/>
            <a:ext cx="2369201" cy="1900667"/>
          </a:xfrm>
          <a:prstGeom prst="rect">
            <a:avLst/>
          </a:prstGeom>
          <a:solidFill>
            <a:srgbClr val="00BC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146304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292608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438912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585216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731520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877824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1024128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1170432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dirty="0">
                <a:solidFill>
                  <a:schemeClr val="bg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Demonstrate </a:t>
            </a:r>
            <a:r>
              <a:rPr lang="en-US" sz="2000" dirty="0" smtClean="0">
                <a:solidFill>
                  <a:schemeClr val="bg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Forms-based Claims Authentication</a:t>
            </a:r>
            <a:endParaRPr lang="en-US" sz="2000" dirty="0">
              <a:solidFill>
                <a:schemeClr val="bg1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16" name="Rectangle 115">
            <a:hlinkClick r:id="rId13"/>
          </p:cNvPr>
          <p:cNvSpPr/>
          <p:nvPr/>
        </p:nvSpPr>
        <p:spPr>
          <a:xfrm>
            <a:off x="12853407" y="5759843"/>
            <a:ext cx="3355916" cy="859838"/>
          </a:xfrm>
          <a:prstGeom prst="rect">
            <a:avLst/>
          </a:prstGeom>
          <a:solidFill>
            <a:srgbClr val="00BC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146304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292608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438912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585216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731520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877824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1024128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1170432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dirty="0">
                <a:solidFill>
                  <a:schemeClr val="bg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Demonstrate </a:t>
            </a:r>
            <a:r>
              <a:rPr lang="en-US" sz="2000" dirty="0" smtClean="0">
                <a:solidFill>
                  <a:schemeClr val="bg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Social Features</a:t>
            </a:r>
            <a:endParaRPr lang="en-US" sz="2000" dirty="0">
              <a:solidFill>
                <a:schemeClr val="bg1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17" name="Rectangle 116">
            <a:hlinkClick r:id="rId14"/>
          </p:cNvPr>
          <p:cNvSpPr/>
          <p:nvPr/>
        </p:nvSpPr>
        <p:spPr>
          <a:xfrm>
            <a:off x="9402188" y="6756063"/>
            <a:ext cx="3293035" cy="1917376"/>
          </a:xfrm>
          <a:prstGeom prst="rect">
            <a:avLst/>
          </a:prstGeom>
          <a:solidFill>
            <a:srgbClr val="00BC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146304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292608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438912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585216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731520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877824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1024128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1170432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smtClean="0">
                <a:solidFill>
                  <a:schemeClr val="bg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Configure </a:t>
            </a:r>
            <a:r>
              <a:rPr lang="en-US" sz="2000">
                <a:solidFill>
                  <a:schemeClr val="bg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Intranet </a:t>
            </a:r>
            <a:r>
              <a:rPr lang="en-US" sz="2000" smtClean="0">
                <a:solidFill>
                  <a:schemeClr val="bg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and Team Sites</a:t>
            </a:r>
            <a:endParaRPr lang="en-US" sz="2000" dirty="0">
              <a:solidFill>
                <a:schemeClr val="bg1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18" name="Rectangle 117">
            <a:hlinkClick r:id="rId15"/>
          </p:cNvPr>
          <p:cNvSpPr/>
          <p:nvPr/>
        </p:nvSpPr>
        <p:spPr>
          <a:xfrm>
            <a:off x="16386320" y="7985005"/>
            <a:ext cx="11591967" cy="674951"/>
          </a:xfrm>
          <a:prstGeom prst="rect">
            <a:avLst/>
          </a:prstGeom>
          <a:solidFill>
            <a:srgbClr val="00BC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146304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292608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438912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585216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731520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877824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1024128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1170432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>
                <a:solidFill>
                  <a:schemeClr val="bg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Configure </a:t>
            </a:r>
            <a:r>
              <a:rPr lang="en-US" sz="2000" smtClean="0">
                <a:solidFill>
                  <a:schemeClr val="bg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a Business Intelligence Baseline Environment</a:t>
            </a:r>
            <a:endParaRPr lang="en-US" sz="2000" dirty="0">
              <a:solidFill>
                <a:schemeClr val="bg1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19" name="Rectangle 118">
            <a:hlinkClick r:id="rId16"/>
          </p:cNvPr>
          <p:cNvSpPr/>
          <p:nvPr/>
        </p:nvSpPr>
        <p:spPr>
          <a:xfrm>
            <a:off x="16361587" y="6377430"/>
            <a:ext cx="11616699" cy="674951"/>
          </a:xfrm>
          <a:prstGeom prst="rect">
            <a:avLst/>
          </a:prstGeom>
          <a:solidFill>
            <a:srgbClr val="00BC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146304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292608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438912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585216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731520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877824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1024128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1170432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>
                <a:solidFill>
                  <a:schemeClr val="bg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Configure </a:t>
            </a:r>
            <a:r>
              <a:rPr lang="en-US" sz="2000" smtClean="0">
                <a:solidFill>
                  <a:schemeClr val="bg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Secure Store</a:t>
            </a:r>
            <a:endParaRPr lang="en-US" sz="2000" dirty="0">
              <a:solidFill>
                <a:schemeClr val="bg1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20" name="Rectangle 119">
            <a:hlinkClick r:id="rId17"/>
          </p:cNvPr>
          <p:cNvSpPr/>
          <p:nvPr/>
        </p:nvSpPr>
        <p:spPr>
          <a:xfrm>
            <a:off x="16361589" y="7180277"/>
            <a:ext cx="4155178" cy="674951"/>
          </a:xfrm>
          <a:prstGeom prst="rect">
            <a:avLst/>
          </a:prstGeom>
          <a:solidFill>
            <a:srgbClr val="00BC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146304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292608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438912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585216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731520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877824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1024128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1170432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>
                <a:solidFill>
                  <a:schemeClr val="bg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Configure </a:t>
            </a:r>
            <a:r>
              <a:rPr lang="en-US" sz="2000" smtClean="0">
                <a:solidFill>
                  <a:schemeClr val="bg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Excel Services</a:t>
            </a:r>
            <a:endParaRPr lang="en-US" sz="2000" dirty="0">
              <a:solidFill>
                <a:schemeClr val="bg1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21" name="Rectangle 120">
            <a:hlinkClick r:id="rId18"/>
          </p:cNvPr>
          <p:cNvSpPr/>
          <p:nvPr/>
        </p:nvSpPr>
        <p:spPr>
          <a:xfrm>
            <a:off x="20739961" y="7187822"/>
            <a:ext cx="3284833" cy="674951"/>
          </a:xfrm>
          <a:prstGeom prst="rect">
            <a:avLst/>
          </a:prstGeom>
          <a:solidFill>
            <a:srgbClr val="00BC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146304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292608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438912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585216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731520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877824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1024128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1170432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>
                <a:solidFill>
                  <a:schemeClr val="bg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Configure </a:t>
            </a:r>
            <a:r>
              <a:rPr lang="en-US" sz="2000" smtClean="0">
                <a:solidFill>
                  <a:schemeClr val="bg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Visio Services</a:t>
            </a:r>
            <a:endParaRPr lang="en-US" sz="2000" dirty="0">
              <a:solidFill>
                <a:schemeClr val="bg1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22" name="Rectangle 121">
            <a:hlinkClick r:id="rId19"/>
          </p:cNvPr>
          <p:cNvSpPr/>
          <p:nvPr/>
        </p:nvSpPr>
        <p:spPr>
          <a:xfrm>
            <a:off x="24163351" y="7187822"/>
            <a:ext cx="3814935" cy="674951"/>
          </a:xfrm>
          <a:prstGeom prst="rect">
            <a:avLst/>
          </a:prstGeom>
          <a:solidFill>
            <a:srgbClr val="00BC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146304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292608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438912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585216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731520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877824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1024128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1170432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>
                <a:solidFill>
                  <a:schemeClr val="bg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Configure </a:t>
            </a:r>
            <a:r>
              <a:rPr lang="en-US" sz="2000" smtClean="0">
                <a:solidFill>
                  <a:schemeClr val="bg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PerformancePoint Services</a:t>
            </a:r>
            <a:endParaRPr lang="en-US" sz="2000" dirty="0">
              <a:solidFill>
                <a:schemeClr val="bg1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23" name="Rectangle 122">
            <a:hlinkClick r:id="rId20"/>
          </p:cNvPr>
          <p:cNvSpPr/>
          <p:nvPr/>
        </p:nvSpPr>
        <p:spPr>
          <a:xfrm>
            <a:off x="16361589" y="3677626"/>
            <a:ext cx="1274858" cy="1735588"/>
          </a:xfrm>
          <a:prstGeom prst="rect">
            <a:avLst/>
          </a:prstGeom>
          <a:solidFill>
            <a:srgbClr val="00BC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146304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292608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438912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585216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731520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877824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1024128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1170432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600">
                <a:solidFill>
                  <a:schemeClr val="bg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Configure the Excel Services unattended service account</a:t>
            </a:r>
            <a:endParaRPr lang="en-US" sz="1600" dirty="0">
              <a:solidFill>
                <a:schemeClr val="bg1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24" name="Rectangle 123">
            <a:hlinkClick r:id="rId21"/>
          </p:cNvPr>
          <p:cNvSpPr/>
          <p:nvPr/>
        </p:nvSpPr>
        <p:spPr>
          <a:xfrm>
            <a:off x="24188083" y="5569590"/>
            <a:ext cx="3790205" cy="674951"/>
          </a:xfrm>
          <a:prstGeom prst="rect">
            <a:avLst/>
          </a:prstGeom>
          <a:solidFill>
            <a:srgbClr val="00BC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146304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292608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438912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585216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731520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877824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1024128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1170432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>
                <a:solidFill>
                  <a:schemeClr val="bg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Configure data access for PerformancePoint Services</a:t>
            </a:r>
            <a:endParaRPr lang="en-US" sz="2000" dirty="0">
              <a:solidFill>
                <a:schemeClr val="bg1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25" name="Rectangle 124">
            <a:hlinkClick r:id="rId22"/>
          </p:cNvPr>
          <p:cNvSpPr/>
          <p:nvPr/>
        </p:nvSpPr>
        <p:spPr>
          <a:xfrm>
            <a:off x="17812437" y="3677626"/>
            <a:ext cx="1253481" cy="1735588"/>
          </a:xfrm>
          <a:prstGeom prst="rect">
            <a:avLst/>
          </a:prstGeom>
          <a:solidFill>
            <a:srgbClr val="00BC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146304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292608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438912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585216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731520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877824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1024128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1170432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600">
                <a:solidFill>
                  <a:schemeClr val="bg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Configure Excel Services data refresh by using an embedded connection</a:t>
            </a:r>
            <a:endParaRPr lang="en-US" sz="1600" dirty="0">
              <a:solidFill>
                <a:schemeClr val="bg1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26" name="Rectangle 125">
            <a:hlinkClick r:id="rId23"/>
          </p:cNvPr>
          <p:cNvSpPr/>
          <p:nvPr/>
        </p:nvSpPr>
        <p:spPr>
          <a:xfrm>
            <a:off x="19236266" y="3677626"/>
            <a:ext cx="1280501" cy="1735588"/>
          </a:xfrm>
          <a:prstGeom prst="rect">
            <a:avLst/>
          </a:prstGeom>
          <a:solidFill>
            <a:srgbClr val="00BC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146304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292608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438912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585216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731520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877824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1024128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1170432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600">
                <a:solidFill>
                  <a:schemeClr val="bg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Configure Excel Services data refresh by using an external connection</a:t>
            </a:r>
            <a:endParaRPr lang="en-US" sz="1600" dirty="0">
              <a:solidFill>
                <a:schemeClr val="bg1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27" name="Rectangle 126">
            <a:hlinkClick r:id="rId24"/>
          </p:cNvPr>
          <p:cNvSpPr/>
          <p:nvPr/>
        </p:nvSpPr>
        <p:spPr>
          <a:xfrm>
            <a:off x="20739961" y="3681818"/>
            <a:ext cx="1417611" cy="1735588"/>
          </a:xfrm>
          <a:prstGeom prst="rect">
            <a:avLst/>
          </a:prstGeom>
          <a:solidFill>
            <a:srgbClr val="00BC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146304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292608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438912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585216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731520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877824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1024128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1170432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600">
                <a:solidFill>
                  <a:schemeClr val="bg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Configure the </a:t>
            </a:r>
            <a:r>
              <a:rPr lang="en-US" sz="1600" smtClean="0">
                <a:solidFill>
                  <a:schemeClr val="bg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Visio Services </a:t>
            </a:r>
            <a:r>
              <a:rPr lang="en-US" sz="1600">
                <a:solidFill>
                  <a:schemeClr val="bg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unattended service account</a:t>
            </a:r>
            <a:endParaRPr lang="en-US" sz="1600" dirty="0">
              <a:solidFill>
                <a:schemeClr val="bg1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28" name="Rectangle 127">
            <a:hlinkClick r:id="rId25"/>
          </p:cNvPr>
          <p:cNvSpPr/>
          <p:nvPr/>
        </p:nvSpPr>
        <p:spPr>
          <a:xfrm>
            <a:off x="22382379" y="3681818"/>
            <a:ext cx="1642416" cy="1735588"/>
          </a:xfrm>
          <a:prstGeom prst="rect">
            <a:avLst/>
          </a:prstGeom>
          <a:solidFill>
            <a:srgbClr val="00BC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146304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292608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438912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585216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731520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877824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1024128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1170432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600">
                <a:solidFill>
                  <a:schemeClr val="bg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Configure Visio Services data refresh using an external connection</a:t>
            </a:r>
            <a:endParaRPr lang="en-US" sz="1600" dirty="0">
              <a:solidFill>
                <a:schemeClr val="bg1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29" name="Rectangle 128">
            <a:hlinkClick r:id="rId26"/>
          </p:cNvPr>
          <p:cNvSpPr/>
          <p:nvPr/>
        </p:nvSpPr>
        <p:spPr>
          <a:xfrm>
            <a:off x="433018" y="8859824"/>
            <a:ext cx="33900725" cy="674951"/>
          </a:xfrm>
          <a:prstGeom prst="rect">
            <a:avLst/>
          </a:prstGeom>
          <a:solidFill>
            <a:srgbClr val="00BC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146304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292608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438912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585216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731520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877824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1024128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1170432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dirty="0">
                <a:solidFill>
                  <a:schemeClr val="bg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Configure SharePoint Server </a:t>
            </a:r>
            <a:r>
              <a:rPr lang="en-US" sz="2000" dirty="0" smtClean="0">
                <a:solidFill>
                  <a:schemeClr val="bg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2013 in </a:t>
            </a:r>
            <a:r>
              <a:rPr lang="en-US" sz="2000" dirty="0">
                <a:solidFill>
                  <a:schemeClr val="bg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a Three-Tier Farm</a:t>
            </a:r>
          </a:p>
        </p:txBody>
      </p:sp>
      <p:grpSp>
        <p:nvGrpSpPr>
          <p:cNvPr id="130" name="Group 129"/>
          <p:cNvGrpSpPr/>
          <p:nvPr/>
        </p:nvGrpSpPr>
        <p:grpSpPr>
          <a:xfrm>
            <a:off x="13641658" y="8908034"/>
            <a:ext cx="510116" cy="578531"/>
            <a:chOff x="2819400" y="1284332"/>
            <a:chExt cx="403134" cy="457201"/>
          </a:xfrm>
        </p:grpSpPr>
        <p:sp>
          <p:nvSpPr>
            <p:cNvPr id="158" name="Oval 157"/>
            <p:cNvSpPr/>
            <p:nvPr/>
          </p:nvSpPr>
          <p:spPr>
            <a:xfrm>
              <a:off x="2819400" y="1311366"/>
              <a:ext cx="403134" cy="40313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2926080" rtl="0" eaLnBrk="1" latinLnBrk="0" hangingPunct="1">
                <a:defRPr sz="5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1463040" algn="l" defTabSz="2926080" rtl="0" eaLnBrk="1" latinLnBrk="0" hangingPunct="1">
                <a:defRPr sz="5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2926080" algn="l" defTabSz="2926080" rtl="0" eaLnBrk="1" latinLnBrk="0" hangingPunct="1">
                <a:defRPr sz="5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4389120" algn="l" defTabSz="2926080" rtl="0" eaLnBrk="1" latinLnBrk="0" hangingPunct="1">
                <a:defRPr sz="5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5852160" algn="l" defTabSz="2926080" rtl="0" eaLnBrk="1" latinLnBrk="0" hangingPunct="1">
                <a:defRPr sz="5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7315200" algn="l" defTabSz="2926080" rtl="0" eaLnBrk="1" latinLnBrk="0" hangingPunct="1">
                <a:defRPr sz="5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8778240" algn="l" defTabSz="2926080" rtl="0" eaLnBrk="1" latinLnBrk="0" hangingPunct="1">
                <a:defRPr sz="5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10241280" algn="l" defTabSz="2926080" rtl="0" eaLnBrk="1" latinLnBrk="0" hangingPunct="1">
                <a:defRPr sz="5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11704320" algn="l" defTabSz="2926080" rtl="0" eaLnBrk="1" latinLnBrk="0" hangingPunct="1">
                <a:defRPr sz="5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/>
            </a:p>
          </p:txBody>
        </p:sp>
        <p:pic>
          <p:nvPicPr>
            <p:cNvPr id="159" name="Picture 158">
              <a:hlinkClick r:id="rId27"/>
            </p:cNvPr>
            <p:cNvPicPr>
              <a:picLocks noChangeAspect="1"/>
            </p:cNvPicPr>
            <p:nvPr/>
          </p:nvPicPr>
          <p:blipFill rotWithShape="1">
            <a:blip r:embed="rId2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2819836" y="1284332"/>
              <a:ext cx="402698" cy="457201"/>
            </a:xfrm>
            <a:prstGeom prst="rect">
              <a:avLst/>
            </a:prstGeom>
          </p:spPr>
        </p:pic>
      </p:grpSp>
      <p:sp>
        <p:nvSpPr>
          <p:cNvPr id="131" name="Rectangle 130">
            <a:hlinkClick r:id="rId29"/>
          </p:cNvPr>
          <p:cNvSpPr/>
          <p:nvPr/>
        </p:nvSpPr>
        <p:spPr>
          <a:xfrm>
            <a:off x="433018" y="9701410"/>
            <a:ext cx="33884307" cy="674951"/>
          </a:xfrm>
          <a:prstGeom prst="rect">
            <a:avLst/>
          </a:prstGeom>
          <a:solidFill>
            <a:srgbClr val="00BC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146304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292608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438912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585216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731520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877824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1024128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1170432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dirty="0" smtClean="0">
                <a:solidFill>
                  <a:schemeClr val="bg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Install SQL Server 2012 or SQL Server 2008 R2</a:t>
            </a:r>
            <a:endParaRPr lang="en-US" sz="2000" dirty="0">
              <a:solidFill>
                <a:schemeClr val="bg1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32" name="Freeform 131">
            <a:hlinkClick r:id="rId30"/>
          </p:cNvPr>
          <p:cNvSpPr>
            <a:spLocks noEditPoints="1"/>
          </p:cNvSpPr>
          <p:nvPr/>
        </p:nvSpPr>
        <p:spPr bwMode="black">
          <a:xfrm>
            <a:off x="14151774" y="9792346"/>
            <a:ext cx="455974" cy="493077"/>
          </a:xfrm>
          <a:custGeom>
            <a:avLst/>
            <a:gdLst>
              <a:gd name="T0" fmla="*/ 333 w 666"/>
              <a:gd name="T1" fmla="*/ 125 h 720"/>
              <a:gd name="T2" fmla="*/ 126 w 666"/>
              <a:gd name="T3" fmla="*/ 90 h 720"/>
              <a:gd name="T4" fmla="*/ 56 w 666"/>
              <a:gd name="T5" fmla="*/ 502 h 720"/>
              <a:gd name="T6" fmla="*/ 324 w 666"/>
              <a:gd name="T7" fmla="*/ 720 h 720"/>
              <a:gd name="T8" fmla="*/ 402 w 666"/>
              <a:gd name="T9" fmla="*/ 352 h 720"/>
              <a:gd name="T10" fmla="*/ 476 w 666"/>
              <a:gd name="T11" fmla="*/ 315 h 720"/>
              <a:gd name="T12" fmla="*/ 462 w 666"/>
              <a:gd name="T13" fmla="*/ 318 h 720"/>
              <a:gd name="T14" fmla="*/ 548 w 666"/>
              <a:gd name="T15" fmla="*/ 205 h 720"/>
              <a:gd name="T16" fmla="*/ 403 w 666"/>
              <a:gd name="T17" fmla="*/ 241 h 720"/>
              <a:gd name="T18" fmla="*/ 328 w 666"/>
              <a:gd name="T19" fmla="*/ 215 h 720"/>
              <a:gd name="T20" fmla="*/ 314 w 666"/>
              <a:gd name="T21" fmla="*/ 381 h 720"/>
              <a:gd name="T22" fmla="*/ 325 w 666"/>
              <a:gd name="T23" fmla="*/ 377 h 720"/>
              <a:gd name="T24" fmla="*/ 285 w 666"/>
              <a:gd name="T25" fmla="*/ 474 h 720"/>
              <a:gd name="T26" fmla="*/ 285 w 666"/>
              <a:gd name="T27" fmla="*/ 474 h 720"/>
              <a:gd name="T28" fmla="*/ 228 w 666"/>
              <a:gd name="T29" fmla="*/ 414 h 720"/>
              <a:gd name="T30" fmla="*/ 229 w 666"/>
              <a:gd name="T31" fmla="*/ 593 h 720"/>
              <a:gd name="T32" fmla="*/ 221 w 666"/>
              <a:gd name="T33" fmla="*/ 521 h 720"/>
              <a:gd name="T34" fmla="*/ 234 w 666"/>
              <a:gd name="T35" fmla="*/ 278 h 720"/>
              <a:gd name="T36" fmla="*/ 297 w 666"/>
              <a:gd name="T37" fmla="*/ 135 h 720"/>
              <a:gd name="T38" fmla="*/ 268 w 666"/>
              <a:gd name="T39" fmla="*/ 314 h 720"/>
              <a:gd name="T40" fmla="*/ 280 w 666"/>
              <a:gd name="T41" fmla="*/ 377 h 720"/>
              <a:gd name="T42" fmla="*/ 288 w 666"/>
              <a:gd name="T43" fmla="*/ 374 h 720"/>
              <a:gd name="T44" fmla="*/ 289 w 666"/>
              <a:gd name="T45" fmla="*/ 300 h 720"/>
              <a:gd name="T46" fmla="*/ 409 w 666"/>
              <a:gd name="T47" fmla="*/ 156 h 720"/>
              <a:gd name="T48" fmla="*/ 317 w 666"/>
              <a:gd name="T49" fmla="*/ 123 h 720"/>
              <a:gd name="T50" fmla="*/ 275 w 666"/>
              <a:gd name="T51" fmla="*/ 5 h 720"/>
              <a:gd name="T52" fmla="*/ 171 w 666"/>
              <a:gd name="T53" fmla="*/ 54 h 720"/>
              <a:gd name="T54" fmla="*/ 226 w 666"/>
              <a:gd name="T55" fmla="*/ 108 h 720"/>
              <a:gd name="T56" fmla="*/ 166 w 666"/>
              <a:gd name="T57" fmla="*/ 57 h 720"/>
              <a:gd name="T58" fmla="*/ 150 w 666"/>
              <a:gd name="T59" fmla="*/ 102 h 720"/>
              <a:gd name="T60" fmla="*/ 203 w 666"/>
              <a:gd name="T61" fmla="*/ 117 h 720"/>
              <a:gd name="T62" fmla="*/ 227 w 666"/>
              <a:gd name="T63" fmla="*/ 309 h 720"/>
              <a:gd name="T64" fmla="*/ 188 w 666"/>
              <a:gd name="T65" fmla="*/ 383 h 720"/>
              <a:gd name="T66" fmla="*/ 144 w 666"/>
              <a:gd name="T67" fmla="*/ 453 h 720"/>
              <a:gd name="T68" fmla="*/ 144 w 666"/>
              <a:gd name="T69" fmla="*/ 453 h 720"/>
              <a:gd name="T70" fmla="*/ 125 w 666"/>
              <a:gd name="T71" fmla="*/ 463 h 720"/>
              <a:gd name="T72" fmla="*/ 27 w 666"/>
              <a:gd name="T73" fmla="*/ 564 h 720"/>
              <a:gd name="T74" fmla="*/ 71 w 666"/>
              <a:gd name="T75" fmla="*/ 639 h 720"/>
              <a:gd name="T76" fmla="*/ 169 w 666"/>
              <a:gd name="T77" fmla="*/ 571 h 720"/>
              <a:gd name="T78" fmla="*/ 171 w 666"/>
              <a:gd name="T79" fmla="*/ 687 h 720"/>
              <a:gd name="T80" fmla="*/ 171 w 666"/>
              <a:gd name="T81" fmla="*/ 687 h 720"/>
              <a:gd name="T82" fmla="*/ 353 w 666"/>
              <a:gd name="T83" fmla="*/ 644 h 720"/>
              <a:gd name="T84" fmla="*/ 179 w 666"/>
              <a:gd name="T85" fmla="*/ 689 h 720"/>
              <a:gd name="T86" fmla="*/ 381 w 666"/>
              <a:gd name="T87" fmla="*/ 546 h 720"/>
              <a:gd name="T88" fmla="*/ 381 w 666"/>
              <a:gd name="T89" fmla="*/ 546 h 720"/>
              <a:gd name="T90" fmla="*/ 384 w 666"/>
              <a:gd name="T91" fmla="*/ 530 h 720"/>
              <a:gd name="T92" fmla="*/ 393 w 666"/>
              <a:gd name="T93" fmla="*/ 432 h 720"/>
              <a:gd name="T94" fmla="*/ 451 w 666"/>
              <a:gd name="T95" fmla="*/ 321 h 7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666" h="720">
                <a:moveTo>
                  <a:pt x="666" y="290"/>
                </a:moveTo>
                <a:cubicBezTo>
                  <a:pt x="663" y="286"/>
                  <a:pt x="663" y="286"/>
                  <a:pt x="663" y="286"/>
                </a:cubicBezTo>
                <a:cubicBezTo>
                  <a:pt x="624" y="224"/>
                  <a:pt x="564" y="167"/>
                  <a:pt x="384" y="134"/>
                </a:cubicBezTo>
                <a:cubicBezTo>
                  <a:pt x="369" y="131"/>
                  <a:pt x="353" y="128"/>
                  <a:pt x="333" y="125"/>
                </a:cubicBezTo>
                <a:cubicBezTo>
                  <a:pt x="306" y="78"/>
                  <a:pt x="286" y="36"/>
                  <a:pt x="278" y="0"/>
                </a:cubicBezTo>
                <a:cubicBezTo>
                  <a:pt x="257" y="6"/>
                  <a:pt x="145" y="45"/>
                  <a:pt x="123" y="74"/>
                </a:cubicBezTo>
                <a:cubicBezTo>
                  <a:pt x="123" y="73"/>
                  <a:pt x="123" y="73"/>
                  <a:pt x="123" y="73"/>
                </a:cubicBezTo>
                <a:cubicBezTo>
                  <a:pt x="118" y="80"/>
                  <a:pt x="122" y="86"/>
                  <a:pt x="126" y="90"/>
                </a:cubicBezTo>
                <a:cubicBezTo>
                  <a:pt x="166" y="137"/>
                  <a:pt x="225" y="164"/>
                  <a:pt x="225" y="259"/>
                </a:cubicBezTo>
                <a:cubicBezTo>
                  <a:pt x="225" y="346"/>
                  <a:pt x="147" y="427"/>
                  <a:pt x="68" y="492"/>
                </a:cubicBezTo>
                <a:cubicBezTo>
                  <a:pt x="64" y="495"/>
                  <a:pt x="60" y="498"/>
                  <a:pt x="56" y="502"/>
                </a:cubicBezTo>
                <a:cubicBezTo>
                  <a:pt x="56" y="502"/>
                  <a:pt x="56" y="502"/>
                  <a:pt x="56" y="502"/>
                </a:cubicBezTo>
                <a:cubicBezTo>
                  <a:pt x="36" y="519"/>
                  <a:pt x="14" y="545"/>
                  <a:pt x="8" y="569"/>
                </a:cubicBezTo>
                <a:cubicBezTo>
                  <a:pt x="0" y="604"/>
                  <a:pt x="27" y="632"/>
                  <a:pt x="55" y="652"/>
                </a:cubicBezTo>
                <a:cubicBezTo>
                  <a:pt x="86" y="674"/>
                  <a:pt x="119" y="685"/>
                  <a:pt x="156" y="696"/>
                </a:cubicBezTo>
                <a:cubicBezTo>
                  <a:pt x="198" y="708"/>
                  <a:pt x="281" y="719"/>
                  <a:pt x="324" y="720"/>
                </a:cubicBezTo>
                <a:cubicBezTo>
                  <a:pt x="327" y="720"/>
                  <a:pt x="331" y="719"/>
                  <a:pt x="331" y="719"/>
                </a:cubicBezTo>
                <a:cubicBezTo>
                  <a:pt x="331" y="719"/>
                  <a:pt x="333" y="716"/>
                  <a:pt x="333" y="715"/>
                </a:cubicBezTo>
                <a:cubicBezTo>
                  <a:pt x="337" y="709"/>
                  <a:pt x="386" y="616"/>
                  <a:pt x="400" y="538"/>
                </a:cubicBezTo>
                <a:cubicBezTo>
                  <a:pt x="408" y="487"/>
                  <a:pt x="415" y="418"/>
                  <a:pt x="402" y="352"/>
                </a:cubicBezTo>
                <a:cubicBezTo>
                  <a:pt x="492" y="325"/>
                  <a:pt x="596" y="300"/>
                  <a:pt x="666" y="290"/>
                </a:cubicBezTo>
                <a:close/>
                <a:moveTo>
                  <a:pt x="650" y="282"/>
                </a:moveTo>
                <a:cubicBezTo>
                  <a:pt x="651" y="283"/>
                  <a:pt x="653" y="284"/>
                  <a:pt x="655" y="285"/>
                </a:cubicBezTo>
                <a:cubicBezTo>
                  <a:pt x="633" y="287"/>
                  <a:pt x="570" y="291"/>
                  <a:pt x="476" y="315"/>
                </a:cubicBezTo>
                <a:cubicBezTo>
                  <a:pt x="515" y="278"/>
                  <a:pt x="535" y="255"/>
                  <a:pt x="556" y="207"/>
                </a:cubicBezTo>
                <a:cubicBezTo>
                  <a:pt x="602" y="232"/>
                  <a:pt x="634" y="263"/>
                  <a:pt x="650" y="282"/>
                </a:cubicBezTo>
                <a:close/>
                <a:moveTo>
                  <a:pt x="462" y="318"/>
                </a:moveTo>
                <a:cubicBezTo>
                  <a:pt x="462" y="318"/>
                  <a:pt x="462" y="318"/>
                  <a:pt x="462" y="318"/>
                </a:cubicBezTo>
                <a:cubicBezTo>
                  <a:pt x="462" y="318"/>
                  <a:pt x="462" y="318"/>
                  <a:pt x="462" y="318"/>
                </a:cubicBezTo>
                <a:cubicBezTo>
                  <a:pt x="462" y="318"/>
                  <a:pt x="462" y="318"/>
                  <a:pt x="462" y="318"/>
                </a:cubicBezTo>
                <a:cubicBezTo>
                  <a:pt x="446" y="293"/>
                  <a:pt x="427" y="273"/>
                  <a:pt x="405" y="257"/>
                </a:cubicBezTo>
                <a:cubicBezTo>
                  <a:pt x="448" y="237"/>
                  <a:pt x="496" y="220"/>
                  <a:pt x="548" y="205"/>
                </a:cubicBezTo>
                <a:cubicBezTo>
                  <a:pt x="531" y="234"/>
                  <a:pt x="504" y="265"/>
                  <a:pt x="462" y="318"/>
                </a:cubicBezTo>
                <a:close/>
                <a:moveTo>
                  <a:pt x="509" y="186"/>
                </a:moveTo>
                <a:cubicBezTo>
                  <a:pt x="520" y="190"/>
                  <a:pt x="530" y="194"/>
                  <a:pt x="540" y="199"/>
                </a:cubicBezTo>
                <a:cubicBezTo>
                  <a:pt x="489" y="210"/>
                  <a:pt x="444" y="225"/>
                  <a:pt x="403" y="241"/>
                </a:cubicBezTo>
                <a:cubicBezTo>
                  <a:pt x="419" y="211"/>
                  <a:pt x="426" y="183"/>
                  <a:pt x="427" y="160"/>
                </a:cubicBezTo>
                <a:cubicBezTo>
                  <a:pt x="455" y="167"/>
                  <a:pt x="482" y="175"/>
                  <a:pt x="509" y="186"/>
                </a:cubicBezTo>
                <a:close/>
                <a:moveTo>
                  <a:pt x="385" y="243"/>
                </a:moveTo>
                <a:cubicBezTo>
                  <a:pt x="367" y="232"/>
                  <a:pt x="347" y="223"/>
                  <a:pt x="328" y="215"/>
                </a:cubicBezTo>
                <a:cubicBezTo>
                  <a:pt x="354" y="196"/>
                  <a:pt x="385" y="177"/>
                  <a:pt x="420" y="159"/>
                </a:cubicBezTo>
                <a:cubicBezTo>
                  <a:pt x="418" y="179"/>
                  <a:pt x="407" y="207"/>
                  <a:pt x="385" y="243"/>
                </a:cubicBezTo>
                <a:close/>
                <a:moveTo>
                  <a:pt x="312" y="382"/>
                </a:moveTo>
                <a:cubicBezTo>
                  <a:pt x="312" y="382"/>
                  <a:pt x="313" y="381"/>
                  <a:pt x="314" y="381"/>
                </a:cubicBezTo>
                <a:cubicBezTo>
                  <a:pt x="333" y="394"/>
                  <a:pt x="376" y="419"/>
                  <a:pt x="392" y="425"/>
                </a:cubicBezTo>
                <a:cubicBezTo>
                  <a:pt x="371" y="440"/>
                  <a:pt x="341" y="457"/>
                  <a:pt x="299" y="475"/>
                </a:cubicBezTo>
                <a:cubicBezTo>
                  <a:pt x="310" y="435"/>
                  <a:pt x="313" y="402"/>
                  <a:pt x="312" y="382"/>
                </a:cubicBezTo>
                <a:close/>
                <a:moveTo>
                  <a:pt x="325" y="377"/>
                </a:moveTo>
                <a:cubicBezTo>
                  <a:pt x="344" y="371"/>
                  <a:pt x="365" y="364"/>
                  <a:pt x="387" y="357"/>
                </a:cubicBezTo>
                <a:cubicBezTo>
                  <a:pt x="390" y="378"/>
                  <a:pt x="392" y="400"/>
                  <a:pt x="392" y="420"/>
                </a:cubicBezTo>
                <a:cubicBezTo>
                  <a:pt x="374" y="410"/>
                  <a:pt x="341" y="389"/>
                  <a:pt x="325" y="377"/>
                </a:cubicBezTo>
                <a:close/>
                <a:moveTo>
                  <a:pt x="285" y="474"/>
                </a:moveTo>
                <a:cubicBezTo>
                  <a:pt x="265" y="457"/>
                  <a:pt x="246" y="433"/>
                  <a:pt x="239" y="410"/>
                </a:cubicBezTo>
                <a:cubicBezTo>
                  <a:pt x="253" y="404"/>
                  <a:pt x="268" y="398"/>
                  <a:pt x="283" y="392"/>
                </a:cubicBezTo>
                <a:cubicBezTo>
                  <a:pt x="288" y="390"/>
                  <a:pt x="293" y="389"/>
                  <a:pt x="298" y="387"/>
                </a:cubicBezTo>
                <a:cubicBezTo>
                  <a:pt x="301" y="414"/>
                  <a:pt x="295" y="444"/>
                  <a:pt x="285" y="474"/>
                </a:cubicBezTo>
                <a:close/>
                <a:moveTo>
                  <a:pt x="209" y="509"/>
                </a:moveTo>
                <a:cubicBezTo>
                  <a:pt x="199" y="512"/>
                  <a:pt x="187" y="516"/>
                  <a:pt x="173" y="521"/>
                </a:cubicBezTo>
                <a:cubicBezTo>
                  <a:pt x="185" y="503"/>
                  <a:pt x="212" y="452"/>
                  <a:pt x="224" y="416"/>
                </a:cubicBezTo>
                <a:cubicBezTo>
                  <a:pt x="225" y="415"/>
                  <a:pt x="227" y="415"/>
                  <a:pt x="228" y="414"/>
                </a:cubicBezTo>
                <a:cubicBezTo>
                  <a:pt x="238" y="445"/>
                  <a:pt x="262" y="470"/>
                  <a:pt x="279" y="484"/>
                </a:cubicBezTo>
                <a:cubicBezTo>
                  <a:pt x="258" y="492"/>
                  <a:pt x="235" y="500"/>
                  <a:pt x="209" y="509"/>
                </a:cubicBezTo>
                <a:close/>
                <a:moveTo>
                  <a:pt x="276" y="499"/>
                </a:moveTo>
                <a:cubicBezTo>
                  <a:pt x="263" y="532"/>
                  <a:pt x="246" y="565"/>
                  <a:pt x="229" y="593"/>
                </a:cubicBezTo>
                <a:cubicBezTo>
                  <a:pt x="229" y="594"/>
                  <a:pt x="229" y="594"/>
                  <a:pt x="229" y="594"/>
                </a:cubicBezTo>
                <a:cubicBezTo>
                  <a:pt x="220" y="589"/>
                  <a:pt x="212" y="584"/>
                  <a:pt x="205" y="578"/>
                </a:cubicBezTo>
                <a:cubicBezTo>
                  <a:pt x="189" y="567"/>
                  <a:pt x="174" y="553"/>
                  <a:pt x="163" y="538"/>
                </a:cubicBezTo>
                <a:cubicBezTo>
                  <a:pt x="183" y="533"/>
                  <a:pt x="202" y="527"/>
                  <a:pt x="221" y="521"/>
                </a:cubicBezTo>
                <a:cubicBezTo>
                  <a:pt x="241" y="514"/>
                  <a:pt x="259" y="507"/>
                  <a:pt x="276" y="499"/>
                </a:cubicBezTo>
                <a:close/>
                <a:moveTo>
                  <a:pt x="231" y="205"/>
                </a:moveTo>
                <a:cubicBezTo>
                  <a:pt x="249" y="208"/>
                  <a:pt x="270" y="215"/>
                  <a:pt x="294" y="224"/>
                </a:cubicBezTo>
                <a:cubicBezTo>
                  <a:pt x="276" y="238"/>
                  <a:pt x="256" y="256"/>
                  <a:pt x="234" y="278"/>
                </a:cubicBezTo>
                <a:cubicBezTo>
                  <a:pt x="237" y="252"/>
                  <a:pt x="235" y="228"/>
                  <a:pt x="231" y="205"/>
                </a:cubicBezTo>
                <a:close/>
                <a:moveTo>
                  <a:pt x="236" y="187"/>
                </a:moveTo>
                <a:cubicBezTo>
                  <a:pt x="251" y="170"/>
                  <a:pt x="272" y="153"/>
                  <a:pt x="297" y="135"/>
                </a:cubicBezTo>
                <a:cubicBezTo>
                  <a:pt x="297" y="135"/>
                  <a:pt x="297" y="135"/>
                  <a:pt x="297" y="135"/>
                </a:cubicBezTo>
                <a:cubicBezTo>
                  <a:pt x="305" y="158"/>
                  <a:pt x="307" y="182"/>
                  <a:pt x="305" y="207"/>
                </a:cubicBezTo>
                <a:cubicBezTo>
                  <a:pt x="282" y="199"/>
                  <a:pt x="258" y="193"/>
                  <a:pt x="236" y="187"/>
                </a:cubicBezTo>
                <a:close/>
                <a:moveTo>
                  <a:pt x="301" y="235"/>
                </a:moveTo>
                <a:cubicBezTo>
                  <a:pt x="295" y="261"/>
                  <a:pt x="284" y="288"/>
                  <a:pt x="268" y="314"/>
                </a:cubicBezTo>
                <a:cubicBezTo>
                  <a:pt x="257" y="301"/>
                  <a:pt x="245" y="294"/>
                  <a:pt x="236" y="290"/>
                </a:cubicBezTo>
                <a:cubicBezTo>
                  <a:pt x="248" y="279"/>
                  <a:pt x="270" y="259"/>
                  <a:pt x="301" y="235"/>
                </a:cubicBezTo>
                <a:close/>
                <a:moveTo>
                  <a:pt x="264" y="338"/>
                </a:moveTo>
                <a:cubicBezTo>
                  <a:pt x="274" y="351"/>
                  <a:pt x="279" y="365"/>
                  <a:pt x="280" y="377"/>
                </a:cubicBezTo>
                <a:cubicBezTo>
                  <a:pt x="237" y="393"/>
                  <a:pt x="203" y="407"/>
                  <a:pt x="170" y="424"/>
                </a:cubicBezTo>
                <a:cubicBezTo>
                  <a:pt x="210" y="396"/>
                  <a:pt x="241" y="367"/>
                  <a:pt x="264" y="338"/>
                </a:cubicBezTo>
                <a:close/>
                <a:moveTo>
                  <a:pt x="288" y="374"/>
                </a:moveTo>
                <a:cubicBezTo>
                  <a:pt x="288" y="374"/>
                  <a:pt x="288" y="374"/>
                  <a:pt x="288" y="374"/>
                </a:cubicBezTo>
                <a:cubicBezTo>
                  <a:pt x="288" y="353"/>
                  <a:pt x="283" y="337"/>
                  <a:pt x="275" y="325"/>
                </a:cubicBezTo>
                <a:cubicBezTo>
                  <a:pt x="301" y="309"/>
                  <a:pt x="331" y="292"/>
                  <a:pt x="365" y="276"/>
                </a:cubicBezTo>
                <a:cubicBezTo>
                  <a:pt x="345" y="305"/>
                  <a:pt x="319" y="338"/>
                  <a:pt x="288" y="374"/>
                </a:cubicBezTo>
                <a:close/>
                <a:moveTo>
                  <a:pt x="289" y="300"/>
                </a:moveTo>
                <a:cubicBezTo>
                  <a:pt x="302" y="277"/>
                  <a:pt x="311" y="254"/>
                  <a:pt x="315" y="232"/>
                </a:cubicBezTo>
                <a:cubicBezTo>
                  <a:pt x="332" y="240"/>
                  <a:pt x="349" y="248"/>
                  <a:pt x="366" y="258"/>
                </a:cubicBezTo>
                <a:cubicBezTo>
                  <a:pt x="338" y="272"/>
                  <a:pt x="312" y="286"/>
                  <a:pt x="289" y="300"/>
                </a:cubicBezTo>
                <a:close/>
                <a:moveTo>
                  <a:pt x="409" y="156"/>
                </a:moveTo>
                <a:cubicBezTo>
                  <a:pt x="376" y="170"/>
                  <a:pt x="348" y="184"/>
                  <a:pt x="318" y="205"/>
                </a:cubicBezTo>
                <a:cubicBezTo>
                  <a:pt x="319" y="180"/>
                  <a:pt x="314" y="156"/>
                  <a:pt x="304" y="136"/>
                </a:cubicBezTo>
                <a:cubicBezTo>
                  <a:pt x="339" y="142"/>
                  <a:pt x="374" y="148"/>
                  <a:pt x="409" y="156"/>
                </a:cubicBezTo>
                <a:close/>
                <a:moveTo>
                  <a:pt x="317" y="123"/>
                </a:moveTo>
                <a:cubicBezTo>
                  <a:pt x="299" y="120"/>
                  <a:pt x="278" y="117"/>
                  <a:pt x="254" y="113"/>
                </a:cubicBezTo>
                <a:cubicBezTo>
                  <a:pt x="271" y="104"/>
                  <a:pt x="283" y="95"/>
                  <a:pt x="296" y="83"/>
                </a:cubicBezTo>
                <a:cubicBezTo>
                  <a:pt x="302" y="96"/>
                  <a:pt x="309" y="109"/>
                  <a:pt x="317" y="123"/>
                </a:cubicBezTo>
                <a:close/>
                <a:moveTo>
                  <a:pt x="275" y="5"/>
                </a:moveTo>
                <a:cubicBezTo>
                  <a:pt x="277" y="27"/>
                  <a:pt x="282" y="48"/>
                  <a:pt x="291" y="69"/>
                </a:cubicBezTo>
                <a:cubicBezTo>
                  <a:pt x="264" y="62"/>
                  <a:pt x="200" y="53"/>
                  <a:pt x="178" y="50"/>
                </a:cubicBezTo>
                <a:cubicBezTo>
                  <a:pt x="216" y="27"/>
                  <a:pt x="269" y="8"/>
                  <a:pt x="275" y="5"/>
                </a:cubicBezTo>
                <a:close/>
                <a:moveTo>
                  <a:pt x="171" y="54"/>
                </a:moveTo>
                <a:cubicBezTo>
                  <a:pt x="191" y="62"/>
                  <a:pt x="259" y="76"/>
                  <a:pt x="294" y="78"/>
                </a:cubicBezTo>
                <a:cubicBezTo>
                  <a:pt x="294" y="78"/>
                  <a:pt x="294" y="78"/>
                  <a:pt x="294" y="78"/>
                </a:cubicBezTo>
                <a:cubicBezTo>
                  <a:pt x="282" y="84"/>
                  <a:pt x="261" y="95"/>
                  <a:pt x="237" y="110"/>
                </a:cubicBezTo>
                <a:cubicBezTo>
                  <a:pt x="234" y="109"/>
                  <a:pt x="230" y="109"/>
                  <a:pt x="226" y="108"/>
                </a:cubicBezTo>
                <a:cubicBezTo>
                  <a:pt x="210" y="93"/>
                  <a:pt x="180" y="63"/>
                  <a:pt x="171" y="55"/>
                </a:cubicBezTo>
                <a:cubicBezTo>
                  <a:pt x="171" y="55"/>
                  <a:pt x="171" y="54"/>
                  <a:pt x="171" y="54"/>
                </a:cubicBezTo>
                <a:close/>
                <a:moveTo>
                  <a:pt x="155" y="66"/>
                </a:moveTo>
                <a:cubicBezTo>
                  <a:pt x="158" y="63"/>
                  <a:pt x="162" y="60"/>
                  <a:pt x="166" y="57"/>
                </a:cubicBezTo>
                <a:cubicBezTo>
                  <a:pt x="174" y="67"/>
                  <a:pt x="191" y="89"/>
                  <a:pt x="204" y="104"/>
                </a:cubicBezTo>
                <a:cubicBezTo>
                  <a:pt x="184" y="101"/>
                  <a:pt x="157" y="96"/>
                  <a:pt x="140" y="89"/>
                </a:cubicBezTo>
                <a:cubicBezTo>
                  <a:pt x="140" y="80"/>
                  <a:pt x="149" y="71"/>
                  <a:pt x="155" y="66"/>
                </a:cubicBezTo>
                <a:close/>
                <a:moveTo>
                  <a:pt x="150" y="102"/>
                </a:moveTo>
                <a:cubicBezTo>
                  <a:pt x="162" y="107"/>
                  <a:pt x="179" y="111"/>
                  <a:pt x="196" y="115"/>
                </a:cubicBezTo>
                <a:cubicBezTo>
                  <a:pt x="203" y="137"/>
                  <a:pt x="209" y="157"/>
                  <a:pt x="214" y="175"/>
                </a:cubicBezTo>
                <a:cubicBezTo>
                  <a:pt x="199" y="147"/>
                  <a:pt x="177" y="123"/>
                  <a:pt x="150" y="102"/>
                </a:cubicBezTo>
                <a:close/>
                <a:moveTo>
                  <a:pt x="203" y="117"/>
                </a:moveTo>
                <a:cubicBezTo>
                  <a:pt x="235" y="124"/>
                  <a:pt x="269" y="130"/>
                  <a:pt x="288" y="133"/>
                </a:cubicBezTo>
                <a:cubicBezTo>
                  <a:pt x="274" y="141"/>
                  <a:pt x="241" y="160"/>
                  <a:pt x="226" y="180"/>
                </a:cubicBezTo>
                <a:cubicBezTo>
                  <a:pt x="218" y="150"/>
                  <a:pt x="208" y="128"/>
                  <a:pt x="203" y="117"/>
                </a:cubicBezTo>
                <a:close/>
                <a:moveTo>
                  <a:pt x="227" y="309"/>
                </a:moveTo>
                <a:cubicBezTo>
                  <a:pt x="237" y="314"/>
                  <a:pt x="245" y="319"/>
                  <a:pt x="252" y="325"/>
                </a:cubicBezTo>
                <a:cubicBezTo>
                  <a:pt x="233" y="339"/>
                  <a:pt x="216" y="352"/>
                  <a:pt x="201" y="364"/>
                </a:cubicBezTo>
                <a:cubicBezTo>
                  <a:pt x="213" y="346"/>
                  <a:pt x="222" y="328"/>
                  <a:pt x="227" y="309"/>
                </a:cubicBezTo>
                <a:close/>
                <a:moveTo>
                  <a:pt x="188" y="383"/>
                </a:moveTo>
                <a:cubicBezTo>
                  <a:pt x="202" y="372"/>
                  <a:pt x="222" y="358"/>
                  <a:pt x="247" y="342"/>
                </a:cubicBezTo>
                <a:cubicBezTo>
                  <a:pt x="223" y="372"/>
                  <a:pt x="191" y="400"/>
                  <a:pt x="152" y="424"/>
                </a:cubicBezTo>
                <a:cubicBezTo>
                  <a:pt x="166" y="410"/>
                  <a:pt x="178" y="397"/>
                  <a:pt x="188" y="383"/>
                </a:cubicBezTo>
                <a:close/>
                <a:moveTo>
                  <a:pt x="144" y="453"/>
                </a:moveTo>
                <a:cubicBezTo>
                  <a:pt x="166" y="442"/>
                  <a:pt x="186" y="432"/>
                  <a:pt x="207" y="423"/>
                </a:cubicBezTo>
                <a:cubicBezTo>
                  <a:pt x="189" y="463"/>
                  <a:pt x="164" y="502"/>
                  <a:pt x="154" y="519"/>
                </a:cubicBezTo>
                <a:cubicBezTo>
                  <a:pt x="153" y="520"/>
                  <a:pt x="152" y="521"/>
                  <a:pt x="152" y="522"/>
                </a:cubicBezTo>
                <a:cubicBezTo>
                  <a:pt x="141" y="501"/>
                  <a:pt x="137" y="478"/>
                  <a:pt x="144" y="453"/>
                </a:cubicBezTo>
                <a:close/>
                <a:moveTo>
                  <a:pt x="27" y="560"/>
                </a:moveTo>
                <a:cubicBezTo>
                  <a:pt x="33" y="533"/>
                  <a:pt x="60" y="500"/>
                  <a:pt x="90" y="482"/>
                </a:cubicBezTo>
                <a:cubicBezTo>
                  <a:pt x="90" y="482"/>
                  <a:pt x="90" y="482"/>
                  <a:pt x="90" y="482"/>
                </a:cubicBezTo>
                <a:cubicBezTo>
                  <a:pt x="102" y="475"/>
                  <a:pt x="114" y="469"/>
                  <a:pt x="125" y="463"/>
                </a:cubicBezTo>
                <a:cubicBezTo>
                  <a:pt x="125" y="464"/>
                  <a:pt x="125" y="465"/>
                  <a:pt x="124" y="467"/>
                </a:cubicBezTo>
                <a:cubicBezTo>
                  <a:pt x="123" y="474"/>
                  <a:pt x="122" y="480"/>
                  <a:pt x="122" y="487"/>
                </a:cubicBezTo>
                <a:cubicBezTo>
                  <a:pt x="123" y="503"/>
                  <a:pt x="128" y="518"/>
                  <a:pt x="137" y="532"/>
                </a:cubicBezTo>
                <a:cubicBezTo>
                  <a:pt x="103" y="543"/>
                  <a:pt x="64" y="554"/>
                  <a:pt x="27" y="564"/>
                </a:cubicBezTo>
                <a:cubicBezTo>
                  <a:pt x="27" y="563"/>
                  <a:pt x="27" y="561"/>
                  <a:pt x="27" y="560"/>
                </a:cubicBezTo>
                <a:close/>
                <a:moveTo>
                  <a:pt x="27" y="571"/>
                </a:moveTo>
                <a:cubicBezTo>
                  <a:pt x="62" y="562"/>
                  <a:pt x="100" y="554"/>
                  <a:pt x="136" y="545"/>
                </a:cubicBezTo>
                <a:cubicBezTo>
                  <a:pt x="109" y="586"/>
                  <a:pt x="85" y="616"/>
                  <a:pt x="71" y="639"/>
                </a:cubicBezTo>
                <a:cubicBezTo>
                  <a:pt x="51" y="623"/>
                  <a:pt x="28" y="597"/>
                  <a:pt x="27" y="571"/>
                </a:cubicBezTo>
                <a:close/>
                <a:moveTo>
                  <a:pt x="76" y="643"/>
                </a:moveTo>
                <a:cubicBezTo>
                  <a:pt x="98" y="610"/>
                  <a:pt x="125" y="580"/>
                  <a:pt x="150" y="550"/>
                </a:cubicBezTo>
                <a:cubicBezTo>
                  <a:pt x="156" y="558"/>
                  <a:pt x="162" y="565"/>
                  <a:pt x="169" y="571"/>
                </a:cubicBezTo>
                <a:cubicBezTo>
                  <a:pt x="182" y="583"/>
                  <a:pt x="196" y="592"/>
                  <a:pt x="211" y="600"/>
                </a:cubicBezTo>
                <a:cubicBezTo>
                  <a:pt x="168" y="616"/>
                  <a:pt x="123" y="632"/>
                  <a:pt x="81" y="646"/>
                </a:cubicBezTo>
                <a:cubicBezTo>
                  <a:pt x="79" y="645"/>
                  <a:pt x="78" y="644"/>
                  <a:pt x="76" y="643"/>
                </a:cubicBezTo>
                <a:close/>
                <a:moveTo>
                  <a:pt x="171" y="687"/>
                </a:moveTo>
                <a:cubicBezTo>
                  <a:pt x="169" y="687"/>
                  <a:pt x="166" y="686"/>
                  <a:pt x="164" y="685"/>
                </a:cubicBezTo>
                <a:cubicBezTo>
                  <a:pt x="126" y="673"/>
                  <a:pt x="109" y="665"/>
                  <a:pt x="86" y="650"/>
                </a:cubicBezTo>
                <a:cubicBezTo>
                  <a:pt x="104" y="645"/>
                  <a:pt x="180" y="625"/>
                  <a:pt x="218" y="613"/>
                </a:cubicBezTo>
                <a:cubicBezTo>
                  <a:pt x="197" y="647"/>
                  <a:pt x="178" y="674"/>
                  <a:pt x="171" y="687"/>
                </a:cubicBezTo>
                <a:cubicBezTo>
                  <a:pt x="171" y="687"/>
                  <a:pt x="171" y="687"/>
                  <a:pt x="171" y="687"/>
                </a:cubicBezTo>
                <a:close/>
                <a:moveTo>
                  <a:pt x="327" y="715"/>
                </a:moveTo>
                <a:cubicBezTo>
                  <a:pt x="297" y="711"/>
                  <a:pt x="236" y="702"/>
                  <a:pt x="196" y="693"/>
                </a:cubicBezTo>
                <a:cubicBezTo>
                  <a:pt x="252" y="680"/>
                  <a:pt x="289" y="674"/>
                  <a:pt x="353" y="644"/>
                </a:cubicBezTo>
                <a:cubicBezTo>
                  <a:pt x="342" y="675"/>
                  <a:pt x="332" y="703"/>
                  <a:pt x="327" y="715"/>
                </a:cubicBezTo>
                <a:close/>
                <a:moveTo>
                  <a:pt x="185" y="690"/>
                </a:moveTo>
                <a:cubicBezTo>
                  <a:pt x="185" y="690"/>
                  <a:pt x="185" y="691"/>
                  <a:pt x="184" y="691"/>
                </a:cubicBezTo>
                <a:cubicBezTo>
                  <a:pt x="182" y="690"/>
                  <a:pt x="181" y="690"/>
                  <a:pt x="179" y="689"/>
                </a:cubicBezTo>
                <a:cubicBezTo>
                  <a:pt x="201" y="663"/>
                  <a:pt x="220" y="637"/>
                  <a:pt x="236" y="612"/>
                </a:cubicBezTo>
                <a:cubicBezTo>
                  <a:pt x="291" y="635"/>
                  <a:pt x="346" y="639"/>
                  <a:pt x="353" y="640"/>
                </a:cubicBezTo>
                <a:cubicBezTo>
                  <a:pt x="327" y="650"/>
                  <a:pt x="192" y="688"/>
                  <a:pt x="185" y="690"/>
                </a:cubicBezTo>
                <a:close/>
                <a:moveTo>
                  <a:pt x="381" y="546"/>
                </a:moveTo>
                <a:cubicBezTo>
                  <a:pt x="376" y="568"/>
                  <a:pt x="366" y="603"/>
                  <a:pt x="355" y="636"/>
                </a:cubicBezTo>
                <a:cubicBezTo>
                  <a:pt x="319" y="630"/>
                  <a:pt x="280" y="619"/>
                  <a:pt x="245" y="602"/>
                </a:cubicBezTo>
                <a:cubicBezTo>
                  <a:pt x="283" y="586"/>
                  <a:pt x="361" y="551"/>
                  <a:pt x="383" y="536"/>
                </a:cubicBezTo>
                <a:cubicBezTo>
                  <a:pt x="383" y="540"/>
                  <a:pt x="382" y="543"/>
                  <a:pt x="381" y="546"/>
                </a:cubicBezTo>
                <a:close/>
                <a:moveTo>
                  <a:pt x="384" y="530"/>
                </a:moveTo>
                <a:cubicBezTo>
                  <a:pt x="362" y="544"/>
                  <a:pt x="287" y="572"/>
                  <a:pt x="252" y="585"/>
                </a:cubicBezTo>
                <a:cubicBezTo>
                  <a:pt x="271" y="552"/>
                  <a:pt x="284" y="521"/>
                  <a:pt x="293" y="494"/>
                </a:cubicBezTo>
                <a:cubicBezTo>
                  <a:pt x="332" y="517"/>
                  <a:pt x="372" y="527"/>
                  <a:pt x="384" y="530"/>
                </a:cubicBezTo>
                <a:cubicBezTo>
                  <a:pt x="384" y="530"/>
                  <a:pt x="384" y="530"/>
                  <a:pt x="384" y="530"/>
                </a:cubicBezTo>
                <a:close/>
                <a:moveTo>
                  <a:pt x="385" y="526"/>
                </a:moveTo>
                <a:cubicBezTo>
                  <a:pt x="355" y="518"/>
                  <a:pt x="327" y="503"/>
                  <a:pt x="302" y="487"/>
                </a:cubicBezTo>
                <a:cubicBezTo>
                  <a:pt x="355" y="461"/>
                  <a:pt x="389" y="436"/>
                  <a:pt x="393" y="432"/>
                </a:cubicBezTo>
                <a:cubicBezTo>
                  <a:pt x="393" y="466"/>
                  <a:pt x="390" y="499"/>
                  <a:pt x="385" y="526"/>
                </a:cubicBezTo>
                <a:close/>
                <a:moveTo>
                  <a:pt x="300" y="369"/>
                </a:moveTo>
                <a:cubicBezTo>
                  <a:pt x="339" y="335"/>
                  <a:pt x="367" y="301"/>
                  <a:pt x="387" y="270"/>
                </a:cubicBezTo>
                <a:cubicBezTo>
                  <a:pt x="410" y="285"/>
                  <a:pt x="432" y="302"/>
                  <a:pt x="451" y="321"/>
                </a:cubicBezTo>
                <a:cubicBezTo>
                  <a:pt x="407" y="333"/>
                  <a:pt x="356" y="348"/>
                  <a:pt x="300" y="36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2926080" rtl="0" eaLnBrk="1" latinLnBrk="0" hangingPunct="1">
              <a:defRPr sz="5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463040" algn="l" defTabSz="2926080" rtl="0" eaLnBrk="1" latinLnBrk="0" hangingPunct="1">
              <a:defRPr sz="5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926080" algn="l" defTabSz="2926080" rtl="0" eaLnBrk="1" latinLnBrk="0" hangingPunct="1">
              <a:defRPr sz="5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389120" algn="l" defTabSz="2926080" rtl="0" eaLnBrk="1" latinLnBrk="0" hangingPunct="1">
              <a:defRPr sz="5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852160" algn="l" defTabSz="2926080" rtl="0" eaLnBrk="1" latinLnBrk="0" hangingPunct="1">
              <a:defRPr sz="5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7315200" algn="l" defTabSz="2926080" rtl="0" eaLnBrk="1" latinLnBrk="0" hangingPunct="1">
              <a:defRPr sz="5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778240" algn="l" defTabSz="2926080" rtl="0" eaLnBrk="1" latinLnBrk="0" hangingPunct="1">
              <a:defRPr sz="5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0241280" algn="l" defTabSz="2926080" rtl="0" eaLnBrk="1" latinLnBrk="0" hangingPunct="1">
              <a:defRPr sz="5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1704320" algn="l" defTabSz="2926080" rtl="0" eaLnBrk="1" latinLnBrk="0" hangingPunct="1">
              <a:defRPr sz="5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400"/>
          </a:p>
        </p:txBody>
      </p:sp>
      <p:sp>
        <p:nvSpPr>
          <p:cNvPr id="133" name="Rectangle 132">
            <a:hlinkClick r:id="rId31"/>
          </p:cNvPr>
          <p:cNvSpPr/>
          <p:nvPr/>
        </p:nvSpPr>
        <p:spPr>
          <a:xfrm>
            <a:off x="16365781" y="5569387"/>
            <a:ext cx="7659013" cy="674951"/>
          </a:xfrm>
          <a:prstGeom prst="rect">
            <a:avLst/>
          </a:prstGeom>
          <a:solidFill>
            <a:srgbClr val="0072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146304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292608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438912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585216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731520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877824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1024128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1170432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smtClean="0">
                <a:solidFill>
                  <a:schemeClr val="bg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Install Microsoft Office Professional 2013</a:t>
            </a:r>
            <a:endParaRPr lang="en-US" sz="2000" dirty="0">
              <a:solidFill>
                <a:schemeClr val="bg1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134" name="Group 133"/>
          <p:cNvGrpSpPr/>
          <p:nvPr/>
        </p:nvGrpSpPr>
        <p:grpSpPr>
          <a:xfrm>
            <a:off x="17151400" y="5671834"/>
            <a:ext cx="581466" cy="511438"/>
            <a:chOff x="17118943" y="5545171"/>
            <a:chExt cx="581466" cy="511438"/>
          </a:xfrm>
        </p:grpSpPr>
        <p:sp>
          <p:nvSpPr>
            <p:cNvPr id="156" name="Oval 155"/>
            <p:cNvSpPr/>
            <p:nvPr/>
          </p:nvSpPr>
          <p:spPr>
            <a:xfrm>
              <a:off x="17118943" y="5545171"/>
              <a:ext cx="581466" cy="51143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2926080" rtl="0" eaLnBrk="1" latinLnBrk="0" hangingPunct="1">
                <a:defRPr sz="5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1463040" algn="l" defTabSz="2926080" rtl="0" eaLnBrk="1" latinLnBrk="0" hangingPunct="1">
                <a:defRPr sz="5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2926080" algn="l" defTabSz="2926080" rtl="0" eaLnBrk="1" latinLnBrk="0" hangingPunct="1">
                <a:defRPr sz="5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4389120" algn="l" defTabSz="2926080" rtl="0" eaLnBrk="1" latinLnBrk="0" hangingPunct="1">
                <a:defRPr sz="5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5852160" algn="l" defTabSz="2926080" rtl="0" eaLnBrk="1" latinLnBrk="0" hangingPunct="1">
                <a:defRPr sz="5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7315200" algn="l" defTabSz="2926080" rtl="0" eaLnBrk="1" latinLnBrk="0" hangingPunct="1">
                <a:defRPr sz="5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8778240" algn="l" defTabSz="2926080" rtl="0" eaLnBrk="1" latinLnBrk="0" hangingPunct="1">
                <a:defRPr sz="5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10241280" algn="l" defTabSz="2926080" rtl="0" eaLnBrk="1" latinLnBrk="0" hangingPunct="1">
                <a:defRPr sz="5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11704320" algn="l" defTabSz="2926080" rtl="0" eaLnBrk="1" latinLnBrk="0" hangingPunct="1">
                <a:defRPr sz="5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/>
            </a:p>
          </p:txBody>
        </p:sp>
        <p:pic>
          <p:nvPicPr>
            <p:cNvPr id="157" name="Picture 156">
              <a:hlinkClick r:id="rId32"/>
            </p:cNvPr>
            <p:cNvPicPr>
              <a:picLocks noChangeAspect="1"/>
            </p:cNvPicPr>
            <p:nvPr/>
          </p:nvPicPr>
          <p:blipFill>
            <a:blip r:embed="rId3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234734" y="5611059"/>
              <a:ext cx="349883" cy="379659"/>
            </a:xfrm>
            <a:prstGeom prst="rect">
              <a:avLst/>
            </a:prstGeom>
          </p:spPr>
        </p:pic>
      </p:grpSp>
      <p:sp>
        <p:nvSpPr>
          <p:cNvPr id="135" name="Rectangle 134">
            <a:hlinkClick r:id="rId34"/>
          </p:cNvPr>
          <p:cNvSpPr/>
          <p:nvPr/>
        </p:nvSpPr>
        <p:spPr>
          <a:xfrm>
            <a:off x="12916288" y="6756063"/>
            <a:ext cx="3293035" cy="1940374"/>
          </a:xfrm>
          <a:prstGeom prst="rect">
            <a:avLst/>
          </a:prstGeom>
          <a:solidFill>
            <a:srgbClr val="00BC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146304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292608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438912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585216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731520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877824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1024128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1170432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smtClean="0">
                <a:solidFill>
                  <a:schemeClr val="bg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Demonstrate Profile Synchronization</a:t>
            </a:r>
            <a:endParaRPr lang="en-US" sz="2000" dirty="0">
              <a:solidFill>
                <a:schemeClr val="bg1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36" name="Rectangle 135">
            <a:hlinkClick r:id="rId35"/>
          </p:cNvPr>
          <p:cNvSpPr/>
          <p:nvPr/>
        </p:nvSpPr>
        <p:spPr>
          <a:xfrm>
            <a:off x="6280857" y="7958782"/>
            <a:ext cx="2979420" cy="702281"/>
          </a:xfrm>
          <a:prstGeom prst="rect">
            <a:avLst/>
          </a:prstGeom>
          <a:solidFill>
            <a:srgbClr val="0072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146304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292608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438912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585216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731520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877824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1024128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1170432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dirty="0" smtClean="0">
                <a:solidFill>
                  <a:schemeClr val="bg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Install a second farm</a:t>
            </a:r>
            <a:endParaRPr lang="en-US" sz="2000" dirty="0">
              <a:solidFill>
                <a:schemeClr val="bg1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37" name="Rectangle 136">
            <a:hlinkClick r:id="rId36"/>
          </p:cNvPr>
          <p:cNvSpPr/>
          <p:nvPr/>
        </p:nvSpPr>
        <p:spPr>
          <a:xfrm>
            <a:off x="2394657" y="4278720"/>
            <a:ext cx="2209800" cy="533400"/>
          </a:xfrm>
          <a:prstGeom prst="rect">
            <a:avLst/>
          </a:prstGeom>
          <a:solidFill>
            <a:srgbClr val="0072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146304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292608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438912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585216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731520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877824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1024128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1170432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600" smtClean="0">
                <a:solidFill>
                  <a:schemeClr val="bg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Create </a:t>
            </a:r>
            <a:r>
              <a:rPr lang="en-US" sz="1600" dirty="0" smtClean="0">
                <a:solidFill>
                  <a:schemeClr val="bg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a second forest</a:t>
            </a:r>
            <a:endParaRPr lang="en-US" sz="1600" dirty="0">
              <a:solidFill>
                <a:schemeClr val="bg1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38" name="Rectangle 137">
            <a:hlinkClick r:id="rId37"/>
          </p:cNvPr>
          <p:cNvSpPr/>
          <p:nvPr/>
        </p:nvSpPr>
        <p:spPr>
          <a:xfrm>
            <a:off x="413457" y="4278719"/>
            <a:ext cx="1828800" cy="533400"/>
          </a:xfrm>
          <a:prstGeom prst="rect">
            <a:avLst/>
          </a:prstGeom>
          <a:solidFill>
            <a:srgbClr val="0072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146304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292608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438912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585216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731520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877824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1024128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1170432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600" dirty="0" smtClean="0">
                <a:solidFill>
                  <a:schemeClr val="bg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Install UAG 2010</a:t>
            </a:r>
            <a:endParaRPr lang="en-US" sz="1600" dirty="0">
              <a:solidFill>
                <a:schemeClr val="bg1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39" name="Rectangle 138">
            <a:hlinkClick r:id="rId38"/>
          </p:cNvPr>
          <p:cNvSpPr/>
          <p:nvPr/>
        </p:nvSpPr>
        <p:spPr>
          <a:xfrm>
            <a:off x="4735271" y="4278720"/>
            <a:ext cx="2133600" cy="533400"/>
          </a:xfrm>
          <a:prstGeom prst="rect">
            <a:avLst/>
          </a:prstGeom>
          <a:solidFill>
            <a:srgbClr val="0072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146304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292608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438912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585216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731520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877824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1024128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1170432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600" smtClean="0">
                <a:solidFill>
                  <a:schemeClr val="bg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Configure a branch office</a:t>
            </a:r>
            <a:endParaRPr lang="en-US" sz="1600" dirty="0">
              <a:solidFill>
                <a:schemeClr val="bg1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140" name="Picture 139" descr="Video (play button) icon">
            <a:hlinkClick r:id="rId39"/>
          </p:cNvPr>
          <p:cNvPicPr>
            <a:picLocks noChangeAspect="1" noChangeArrowheads="1"/>
          </p:cNvPicPr>
          <p:nvPr/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743" y="10583126"/>
            <a:ext cx="457200" cy="381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1" name="Picture 140" descr="Video (play button) icon">
            <a:hlinkClick r:id="rId41"/>
          </p:cNvPr>
          <p:cNvPicPr>
            <a:picLocks noChangeAspect="1" noChangeArrowheads="1"/>
          </p:cNvPicPr>
          <p:nvPr/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018" y="8859824"/>
            <a:ext cx="457200" cy="381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2" name="Picture 141" descr="Video (play button) icon">
            <a:hlinkClick r:id="rId42"/>
          </p:cNvPr>
          <p:cNvPicPr>
            <a:picLocks noChangeAspect="1" noChangeArrowheads="1"/>
          </p:cNvPicPr>
          <p:nvPr/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4068" y="6733065"/>
            <a:ext cx="457200" cy="381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" name="Picture 142" descr="Video (play button) icon">
            <a:hlinkClick r:id="rId43"/>
          </p:cNvPr>
          <p:cNvPicPr>
            <a:picLocks noChangeAspect="1" noChangeArrowheads="1"/>
          </p:cNvPicPr>
          <p:nvPr/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257" y="5996430"/>
            <a:ext cx="457200" cy="381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4" name="Picture 143" descr="Video (play button) icon">
            <a:hlinkClick r:id="rId44"/>
          </p:cNvPr>
          <p:cNvPicPr>
            <a:picLocks noChangeAspect="1" noChangeArrowheads="1"/>
          </p:cNvPicPr>
          <p:nvPr/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02188" y="6756063"/>
            <a:ext cx="457200" cy="381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5" name="Picture 144" descr="Video (play button) icon">
            <a:hlinkClick r:id="rId45"/>
          </p:cNvPr>
          <p:cNvPicPr>
            <a:picLocks noChangeAspect="1" noChangeArrowheads="1"/>
          </p:cNvPicPr>
          <p:nvPr/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5271" y="3936663"/>
            <a:ext cx="457200" cy="381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6" name="Rectangle 145">
            <a:hlinkClick r:id="rId46"/>
          </p:cNvPr>
          <p:cNvSpPr/>
          <p:nvPr/>
        </p:nvSpPr>
        <p:spPr>
          <a:xfrm>
            <a:off x="28161543" y="7192850"/>
            <a:ext cx="6172199" cy="662378"/>
          </a:xfrm>
          <a:prstGeom prst="rect">
            <a:avLst/>
          </a:prstGeom>
          <a:solidFill>
            <a:srgbClr val="00BC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146304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292608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438912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585216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731520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877824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1024128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1170432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smtClean="0">
                <a:solidFill>
                  <a:schemeClr val="bg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Install Exchange Server 2013</a:t>
            </a:r>
            <a:endParaRPr lang="en-US" sz="2000" dirty="0">
              <a:solidFill>
                <a:schemeClr val="bg1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47" name="Rectangle 146">
            <a:hlinkClick r:id="rId47"/>
          </p:cNvPr>
          <p:cNvSpPr/>
          <p:nvPr/>
        </p:nvSpPr>
        <p:spPr>
          <a:xfrm>
            <a:off x="28145126" y="6377431"/>
            <a:ext cx="6172199" cy="665990"/>
          </a:xfrm>
          <a:prstGeom prst="rect">
            <a:avLst/>
          </a:prstGeom>
          <a:solidFill>
            <a:srgbClr val="00BCF2"/>
          </a:solidFill>
          <a:ln w="38100" cmpd="sng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146304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292608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438912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585216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731520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877824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1024128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1170432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smtClean="0">
                <a:solidFill>
                  <a:schemeClr val="bg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Configure eDiscovery</a:t>
            </a:r>
            <a:endParaRPr lang="en-US" sz="2000" dirty="0">
              <a:solidFill>
                <a:schemeClr val="bg1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48" name="Rectangle 147">
            <a:hlinkClick r:id="rId48"/>
          </p:cNvPr>
          <p:cNvSpPr/>
          <p:nvPr/>
        </p:nvSpPr>
        <p:spPr>
          <a:xfrm>
            <a:off x="9413227" y="5756024"/>
            <a:ext cx="3281996" cy="859838"/>
          </a:xfrm>
          <a:prstGeom prst="rect">
            <a:avLst/>
          </a:prstGeom>
          <a:solidFill>
            <a:srgbClr val="00BC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146304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292608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438912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585216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731520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877824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1024128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1170432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>
                <a:solidFill>
                  <a:schemeClr val="bg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Demonstrate </a:t>
            </a:r>
            <a:r>
              <a:rPr lang="en-US" sz="2000" smtClean="0">
                <a:solidFill>
                  <a:schemeClr val="bg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Permissions</a:t>
            </a:r>
            <a:endParaRPr lang="en-US" sz="2000" dirty="0">
              <a:solidFill>
                <a:schemeClr val="bg1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49" name="Rectangle 148">
            <a:hlinkClick r:id="rId31"/>
          </p:cNvPr>
          <p:cNvSpPr/>
          <p:nvPr/>
        </p:nvSpPr>
        <p:spPr>
          <a:xfrm>
            <a:off x="28128710" y="7991281"/>
            <a:ext cx="6205033" cy="674951"/>
          </a:xfrm>
          <a:prstGeom prst="rect">
            <a:avLst/>
          </a:prstGeom>
          <a:solidFill>
            <a:srgbClr val="0072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146304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292608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438912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585216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731520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877824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1024128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1170432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smtClean="0">
                <a:solidFill>
                  <a:schemeClr val="bg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Install Microsoft Office Professional 2013</a:t>
            </a:r>
            <a:endParaRPr lang="en-US" sz="2000" dirty="0">
              <a:solidFill>
                <a:schemeClr val="bg1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150" name="Group 149"/>
          <p:cNvGrpSpPr/>
          <p:nvPr/>
        </p:nvGrpSpPr>
        <p:grpSpPr>
          <a:xfrm>
            <a:off x="28215163" y="8061228"/>
            <a:ext cx="581466" cy="511438"/>
            <a:chOff x="17118943" y="5545171"/>
            <a:chExt cx="581466" cy="511438"/>
          </a:xfrm>
        </p:grpSpPr>
        <p:sp>
          <p:nvSpPr>
            <p:cNvPr id="154" name="Oval 153"/>
            <p:cNvSpPr/>
            <p:nvPr/>
          </p:nvSpPr>
          <p:spPr>
            <a:xfrm>
              <a:off x="17118943" y="5545171"/>
              <a:ext cx="581466" cy="51143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2926080" rtl="0" eaLnBrk="1" latinLnBrk="0" hangingPunct="1">
                <a:defRPr sz="5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1463040" algn="l" defTabSz="2926080" rtl="0" eaLnBrk="1" latinLnBrk="0" hangingPunct="1">
                <a:defRPr sz="5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2926080" algn="l" defTabSz="2926080" rtl="0" eaLnBrk="1" latinLnBrk="0" hangingPunct="1">
                <a:defRPr sz="5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4389120" algn="l" defTabSz="2926080" rtl="0" eaLnBrk="1" latinLnBrk="0" hangingPunct="1">
                <a:defRPr sz="5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5852160" algn="l" defTabSz="2926080" rtl="0" eaLnBrk="1" latinLnBrk="0" hangingPunct="1">
                <a:defRPr sz="5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7315200" algn="l" defTabSz="2926080" rtl="0" eaLnBrk="1" latinLnBrk="0" hangingPunct="1">
                <a:defRPr sz="5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8778240" algn="l" defTabSz="2926080" rtl="0" eaLnBrk="1" latinLnBrk="0" hangingPunct="1">
                <a:defRPr sz="5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10241280" algn="l" defTabSz="2926080" rtl="0" eaLnBrk="1" latinLnBrk="0" hangingPunct="1">
                <a:defRPr sz="5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11704320" algn="l" defTabSz="2926080" rtl="0" eaLnBrk="1" latinLnBrk="0" hangingPunct="1">
                <a:defRPr sz="5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/>
            </a:p>
          </p:txBody>
        </p:sp>
        <p:pic>
          <p:nvPicPr>
            <p:cNvPr id="155" name="Picture 154">
              <a:hlinkClick r:id="rId32"/>
            </p:cNvPr>
            <p:cNvPicPr>
              <a:picLocks noChangeAspect="1"/>
            </p:cNvPicPr>
            <p:nvPr/>
          </p:nvPicPr>
          <p:blipFill>
            <a:blip r:embed="rId3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234734" y="5611059"/>
              <a:ext cx="349883" cy="379659"/>
            </a:xfrm>
            <a:prstGeom prst="rect">
              <a:avLst/>
            </a:prstGeom>
          </p:spPr>
        </p:pic>
      </p:grpSp>
      <p:grpSp>
        <p:nvGrpSpPr>
          <p:cNvPr id="161" name="Group 160"/>
          <p:cNvGrpSpPr/>
          <p:nvPr/>
        </p:nvGrpSpPr>
        <p:grpSpPr>
          <a:xfrm>
            <a:off x="29025143" y="7269254"/>
            <a:ext cx="509570" cy="509570"/>
            <a:chOff x="29025143" y="7269254"/>
            <a:chExt cx="509570" cy="509570"/>
          </a:xfrm>
        </p:grpSpPr>
        <p:sp>
          <p:nvSpPr>
            <p:cNvPr id="152" name="Oval 151">
              <a:hlinkClick r:id="rId49"/>
            </p:cNvPr>
            <p:cNvSpPr/>
            <p:nvPr/>
          </p:nvSpPr>
          <p:spPr>
            <a:xfrm>
              <a:off x="29025143" y="7269254"/>
              <a:ext cx="509570" cy="50957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2926080" rtl="0" eaLnBrk="1" latinLnBrk="0" hangingPunct="1">
                <a:defRPr sz="5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1463040" algn="l" defTabSz="2926080" rtl="0" eaLnBrk="1" latinLnBrk="0" hangingPunct="1">
                <a:defRPr sz="5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2926080" algn="l" defTabSz="2926080" rtl="0" eaLnBrk="1" latinLnBrk="0" hangingPunct="1">
                <a:defRPr sz="5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4389120" algn="l" defTabSz="2926080" rtl="0" eaLnBrk="1" latinLnBrk="0" hangingPunct="1">
                <a:defRPr sz="5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5852160" algn="l" defTabSz="2926080" rtl="0" eaLnBrk="1" latinLnBrk="0" hangingPunct="1">
                <a:defRPr sz="5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7315200" algn="l" defTabSz="2926080" rtl="0" eaLnBrk="1" latinLnBrk="0" hangingPunct="1">
                <a:defRPr sz="5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8778240" algn="l" defTabSz="2926080" rtl="0" eaLnBrk="1" latinLnBrk="0" hangingPunct="1">
                <a:defRPr sz="5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10241280" algn="l" defTabSz="2926080" rtl="0" eaLnBrk="1" latinLnBrk="0" hangingPunct="1">
                <a:defRPr sz="5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11704320" algn="l" defTabSz="2926080" rtl="0" eaLnBrk="1" latinLnBrk="0" hangingPunct="1">
                <a:defRPr sz="5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pic>
          <p:nvPicPr>
            <p:cNvPr id="153" name="Picture 152">
              <a:hlinkClick r:id="rId49"/>
            </p:cNvPr>
            <p:cNvPicPr>
              <a:picLocks noChangeAspect="1" noChangeArrowheads="1"/>
            </p:cNvPicPr>
            <p:nvPr/>
          </p:nvPicPr>
          <p:blipFill>
            <a:blip r:embed="rId5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113764" y="7362407"/>
              <a:ext cx="332328" cy="3046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449689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142</Words>
  <Application>Microsoft Office PowerPoint</Application>
  <PresentationFormat>Custom</PresentationFormat>
  <Paragraphs>29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Segoe UI</vt:lpstr>
      <vt:lpstr>Office Theme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2013-05-13T17:16:08Z</dcterms:created>
  <dcterms:modified xsi:type="dcterms:W3CDTF">2013-05-13T17:16:31Z</dcterms:modified>
</cp:coreProperties>
</file>